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Handelson Two" charset="1" panose="00000100000000000000"/>
      <p:regular r:id="rId16"/>
    </p:embeddedFont>
    <p:embeddedFont>
      <p:font typeface="Montserrat Bold" charset="1" panose="00000800000000000000"/>
      <p:regular r:id="rId17"/>
    </p:embeddedFont>
    <p:embeddedFont>
      <p:font typeface="Montserrat Medium" charset="1" panose="00000600000000000000"/>
      <p:regular r:id="rId18"/>
    </p:embeddedFont>
    <p:embeddedFont>
      <p:font typeface="Montserrat Semi-Bold" charset="1" panose="0000070000000000000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 Id="rId3" Target="../media/image9.png" Type="http://schemas.openxmlformats.org/officeDocument/2006/relationships/image"/><Relationship Id="rId4" Target="../media/image10.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 Id="rId3" Target="../media/image9.png" Type="http://schemas.openxmlformats.org/officeDocument/2006/relationships/image"/><Relationship Id="rId4" Target="../media/image10.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3.svg" Type="http://schemas.openxmlformats.org/officeDocument/2006/relationships/image"/><Relationship Id="rId4" Target="../media/image14.jpeg" Type="http://schemas.openxmlformats.org/officeDocument/2006/relationships/image"/><Relationship Id="rId5" Target="../media/image15.png" Type="http://schemas.openxmlformats.org/officeDocument/2006/relationships/image"/><Relationship Id="rId6" Target="../media/image6.png" Type="http://schemas.openxmlformats.org/officeDocument/2006/relationships/image"/><Relationship Id="rId7" Target="../media/image7.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3.svg" Type="http://schemas.openxmlformats.org/officeDocument/2006/relationships/image"/><Relationship Id="rId4" Target="../media/image16.jpeg" Type="http://schemas.openxmlformats.org/officeDocument/2006/relationships/image"/><Relationship Id="rId5" Target="../media/image15.png" Type="http://schemas.openxmlformats.org/officeDocument/2006/relationships/image"/><Relationship Id="rId6" Target="../media/image6.png" Type="http://schemas.openxmlformats.org/officeDocument/2006/relationships/image"/><Relationship Id="rId7" Target="../media/image7.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jpeg" Type="http://schemas.openxmlformats.org/officeDocument/2006/relationships/image"/><Relationship Id="rId3" Target="../media/image6.png" Type="http://schemas.openxmlformats.org/officeDocument/2006/relationships/image"/><Relationship Id="rId4" Target="../media/image7.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18.png" Type="http://schemas.openxmlformats.org/officeDocument/2006/relationships/image"/><Relationship Id="rId5" Target="../media/image19.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6.png" Type="http://schemas.openxmlformats.org/officeDocument/2006/relationships/image"/><Relationship Id="rId4" Target="../media/image7.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jpeg" Type="http://schemas.openxmlformats.org/officeDocument/2006/relationships/image"/><Relationship Id="rId3" Target="../media/image22.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png" Type="http://schemas.openxmlformats.org/officeDocument/2006/relationships/image"/><Relationship Id="rId3" Target="../media/image24.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3851" r="0" b="-13851"/>
            </a:stretch>
          </a:blipFill>
        </p:spPr>
      </p:sp>
      <p:sp>
        <p:nvSpPr>
          <p:cNvPr name="Freeform 3" id="3"/>
          <p:cNvSpPr/>
          <p:nvPr/>
        </p:nvSpPr>
        <p:spPr>
          <a:xfrm flipH="false" flipV="false" rot="0">
            <a:off x="4654168" y="2153172"/>
            <a:ext cx="11935753" cy="5980656"/>
          </a:xfrm>
          <a:custGeom>
            <a:avLst/>
            <a:gdLst/>
            <a:ahLst/>
            <a:cxnLst/>
            <a:rect r="r" b="b" t="t" l="l"/>
            <a:pathLst>
              <a:path h="5980656" w="11935753">
                <a:moveTo>
                  <a:pt x="0" y="0"/>
                </a:moveTo>
                <a:lnTo>
                  <a:pt x="11935753" y="0"/>
                </a:lnTo>
                <a:lnTo>
                  <a:pt x="11935753" y="5980656"/>
                </a:lnTo>
                <a:lnTo>
                  <a:pt x="0" y="598065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698079" y="2153172"/>
            <a:ext cx="11935753" cy="5980656"/>
          </a:xfrm>
          <a:custGeom>
            <a:avLst/>
            <a:gdLst/>
            <a:ahLst/>
            <a:cxnLst/>
            <a:rect r="r" b="b" t="t" l="l"/>
            <a:pathLst>
              <a:path h="5980656" w="11935753">
                <a:moveTo>
                  <a:pt x="0" y="0"/>
                </a:moveTo>
                <a:lnTo>
                  <a:pt x="11935753" y="0"/>
                </a:lnTo>
                <a:lnTo>
                  <a:pt x="11935753" y="5980656"/>
                </a:lnTo>
                <a:lnTo>
                  <a:pt x="0" y="598065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3543485" y="2638476"/>
            <a:ext cx="11201029" cy="13997305"/>
          </a:xfrm>
          <a:prstGeom prst="rect">
            <a:avLst/>
          </a:prstGeom>
        </p:spPr>
        <p:txBody>
          <a:bodyPr anchor="t" rtlCol="false" tIns="0" lIns="0" bIns="0" rIns="0">
            <a:spAutoFit/>
          </a:bodyPr>
          <a:lstStyle/>
          <a:p>
            <a:pPr algn="ctr">
              <a:lnSpc>
                <a:spcPts val="7279"/>
              </a:lnSpc>
            </a:pPr>
            <a:r>
              <a:rPr lang="en-US" sz="5199">
                <a:solidFill>
                  <a:srgbClr val="EFEFEF"/>
                </a:solidFill>
                <a:latin typeface="Handelson Two"/>
                <a:ea typeface="Handelson Two"/>
                <a:cs typeface="Handelson Two"/>
                <a:sym typeface="Handelson Two"/>
              </a:rPr>
              <a:t> 2-MODUL</a:t>
            </a:r>
          </a:p>
          <a:p>
            <a:pPr algn="ctr">
              <a:lnSpc>
                <a:spcPts val="7839"/>
              </a:lnSpc>
            </a:pPr>
            <a:r>
              <a:rPr lang="en-US" sz="5599">
                <a:solidFill>
                  <a:srgbClr val="EFEFEF"/>
                </a:solidFill>
                <a:latin typeface="Handelson Two"/>
                <a:ea typeface="Handelson Two"/>
                <a:cs typeface="Handelson Two"/>
                <a:sym typeface="Handelson Two"/>
              </a:rPr>
              <a:t>NOGIRONLIGI BO‘LGAN SHAXSLARNI KAMSITISH (DISKRIMINATSIYA) HOLATLARINI ANIQLASH VA HUQUQIY TAHLIL QILISH METODI</a:t>
            </a:r>
          </a:p>
          <a:p>
            <a:pPr algn="ctr">
              <a:lnSpc>
                <a:spcPts val="7279"/>
              </a:lnSpc>
            </a:pPr>
          </a:p>
          <a:p>
            <a:pPr algn="ctr">
              <a:lnSpc>
                <a:spcPts val="7279"/>
              </a:lnSpc>
            </a:pPr>
          </a:p>
          <a:p>
            <a:pPr algn="ctr">
              <a:lnSpc>
                <a:spcPts val="19459"/>
              </a:lnSpc>
            </a:pPr>
            <a:r>
              <a:rPr lang="en-US" sz="13899">
                <a:solidFill>
                  <a:srgbClr val="EFEFEF"/>
                </a:solidFill>
                <a:latin typeface="Handelson Two"/>
                <a:ea typeface="Handelson Two"/>
                <a:cs typeface="Handelson Two"/>
                <a:sym typeface="Handelson Two"/>
              </a:rPr>
              <a:t> </a:t>
            </a:r>
          </a:p>
          <a:p>
            <a:pPr algn="ctr">
              <a:lnSpc>
                <a:spcPts val="19459"/>
              </a:lnSpc>
            </a:pPr>
          </a:p>
          <a:p>
            <a:pPr algn="ctr">
              <a:lnSpc>
                <a:spcPts val="19459"/>
              </a:lnSpc>
              <a:spcBef>
                <a:spcPct val="0"/>
              </a:spcBef>
            </a:pPr>
          </a:p>
        </p:txBody>
      </p:sp>
      <p:sp>
        <p:nvSpPr>
          <p:cNvPr name="Freeform 6" id="6"/>
          <p:cNvSpPr/>
          <p:nvPr/>
        </p:nvSpPr>
        <p:spPr>
          <a:xfrm flipH="false" flipV="false" rot="0">
            <a:off x="-3115820" y="0"/>
            <a:ext cx="7315200" cy="1210333"/>
          </a:xfrm>
          <a:custGeom>
            <a:avLst/>
            <a:gdLst/>
            <a:ahLst/>
            <a:cxnLst/>
            <a:rect r="r" b="b" t="t" l="l"/>
            <a:pathLst>
              <a:path h="1210333" w="7315200">
                <a:moveTo>
                  <a:pt x="0" y="0"/>
                </a:moveTo>
                <a:lnTo>
                  <a:pt x="7315200" y="0"/>
                </a:lnTo>
                <a:lnTo>
                  <a:pt x="7315200" y="1210333"/>
                </a:lnTo>
                <a:lnTo>
                  <a:pt x="0" y="121033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13036227" y="9076667"/>
            <a:ext cx="7315200" cy="1210333"/>
          </a:xfrm>
          <a:custGeom>
            <a:avLst/>
            <a:gdLst/>
            <a:ahLst/>
            <a:cxnLst/>
            <a:rect r="r" b="b" t="t" l="l"/>
            <a:pathLst>
              <a:path h="1210333" w="7315200">
                <a:moveTo>
                  <a:pt x="0" y="0"/>
                </a:moveTo>
                <a:lnTo>
                  <a:pt x="7315200" y="0"/>
                </a:lnTo>
                <a:lnTo>
                  <a:pt x="7315200" y="1210333"/>
                </a:lnTo>
                <a:lnTo>
                  <a:pt x="0" y="121033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640794">
            <a:off x="1448867" y="7653908"/>
            <a:ext cx="1328508" cy="1494232"/>
          </a:xfrm>
          <a:custGeom>
            <a:avLst/>
            <a:gdLst/>
            <a:ahLst/>
            <a:cxnLst/>
            <a:rect r="r" b="b" t="t" l="l"/>
            <a:pathLst>
              <a:path h="1494232" w="1328508">
                <a:moveTo>
                  <a:pt x="0" y="0"/>
                </a:moveTo>
                <a:lnTo>
                  <a:pt x="1328508" y="0"/>
                </a:lnTo>
                <a:lnTo>
                  <a:pt x="1328508" y="1494233"/>
                </a:lnTo>
                <a:lnTo>
                  <a:pt x="0" y="149423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9" id="9"/>
          <p:cNvSpPr/>
          <p:nvPr/>
        </p:nvSpPr>
        <p:spPr>
          <a:xfrm flipH="false" flipV="true" rot="640794">
            <a:off x="15803841" y="1138859"/>
            <a:ext cx="1328508" cy="1494232"/>
          </a:xfrm>
          <a:custGeom>
            <a:avLst/>
            <a:gdLst/>
            <a:ahLst/>
            <a:cxnLst/>
            <a:rect r="r" b="b" t="t" l="l"/>
            <a:pathLst>
              <a:path h="1494232" w="1328508">
                <a:moveTo>
                  <a:pt x="0" y="1494233"/>
                </a:moveTo>
                <a:lnTo>
                  <a:pt x="1328508" y="1494233"/>
                </a:lnTo>
                <a:lnTo>
                  <a:pt x="1328508" y="0"/>
                </a:lnTo>
                <a:lnTo>
                  <a:pt x="0" y="0"/>
                </a:lnTo>
                <a:lnTo>
                  <a:pt x="0" y="1494233"/>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EFEFEF"/>
        </a:solidFill>
      </p:bgPr>
    </p:bg>
    <p:spTree>
      <p:nvGrpSpPr>
        <p:cNvPr id="1" name=""/>
        <p:cNvGrpSpPr/>
        <p:nvPr/>
      </p:nvGrpSpPr>
      <p:grpSpPr>
        <a:xfrm>
          <a:off x="0" y="0"/>
          <a:ext cx="0" cy="0"/>
          <a:chOff x="0" y="0"/>
          <a:chExt cx="0" cy="0"/>
        </a:xfrm>
      </p:grpSpPr>
      <p:grpSp>
        <p:nvGrpSpPr>
          <p:cNvPr name="Group 2" id="2"/>
          <p:cNvGrpSpPr/>
          <p:nvPr/>
        </p:nvGrpSpPr>
        <p:grpSpPr>
          <a:xfrm rot="0">
            <a:off x="1028700" y="514350"/>
            <a:ext cx="7588480" cy="9258300"/>
            <a:chOff x="0" y="0"/>
            <a:chExt cx="3170592" cy="3868271"/>
          </a:xfrm>
        </p:grpSpPr>
        <p:sp>
          <p:nvSpPr>
            <p:cNvPr name="Freeform 3" id="3"/>
            <p:cNvSpPr/>
            <p:nvPr/>
          </p:nvSpPr>
          <p:spPr>
            <a:xfrm flipH="false" flipV="false" rot="0">
              <a:off x="-7620" y="-2540"/>
              <a:ext cx="3178212" cy="3870811"/>
            </a:xfrm>
            <a:custGeom>
              <a:avLst/>
              <a:gdLst/>
              <a:ahLst/>
              <a:cxnLst/>
              <a:rect r="r" b="b" t="t" l="l"/>
              <a:pathLst>
                <a:path h="3870811" w="3178212">
                  <a:moveTo>
                    <a:pt x="3178212" y="695064"/>
                  </a:moveTo>
                  <a:cubicBezTo>
                    <a:pt x="3176274" y="695064"/>
                    <a:pt x="3174336" y="695064"/>
                    <a:pt x="3172398" y="692822"/>
                  </a:cubicBezTo>
                  <a:cubicBezTo>
                    <a:pt x="3162708" y="690581"/>
                    <a:pt x="3151080" y="692822"/>
                    <a:pt x="3145266" y="681616"/>
                  </a:cubicBezTo>
                  <a:cubicBezTo>
                    <a:pt x="3143328" y="677134"/>
                    <a:pt x="3137514" y="672652"/>
                    <a:pt x="3133638" y="670411"/>
                  </a:cubicBezTo>
                  <a:cubicBezTo>
                    <a:pt x="3125886" y="661446"/>
                    <a:pt x="3116196" y="652481"/>
                    <a:pt x="3106506" y="643516"/>
                  </a:cubicBezTo>
                  <a:lnTo>
                    <a:pt x="3089064" y="623346"/>
                  </a:lnTo>
                  <a:cubicBezTo>
                    <a:pt x="3087126" y="621105"/>
                    <a:pt x="3087126" y="618864"/>
                    <a:pt x="3087126" y="616622"/>
                  </a:cubicBezTo>
                  <a:cubicBezTo>
                    <a:pt x="3083250" y="612140"/>
                    <a:pt x="3077436" y="607658"/>
                    <a:pt x="3071622" y="607658"/>
                  </a:cubicBezTo>
                  <a:cubicBezTo>
                    <a:pt x="3061931" y="605416"/>
                    <a:pt x="3052241" y="605416"/>
                    <a:pt x="3042551" y="603175"/>
                  </a:cubicBezTo>
                  <a:lnTo>
                    <a:pt x="3034799" y="603175"/>
                  </a:lnTo>
                  <a:cubicBezTo>
                    <a:pt x="3025109" y="598693"/>
                    <a:pt x="3017357" y="596452"/>
                    <a:pt x="3007667" y="598693"/>
                  </a:cubicBezTo>
                  <a:cubicBezTo>
                    <a:pt x="3003791" y="598693"/>
                    <a:pt x="2999915" y="598693"/>
                    <a:pt x="2997977" y="594211"/>
                  </a:cubicBezTo>
                  <a:cubicBezTo>
                    <a:pt x="2996039" y="589728"/>
                    <a:pt x="2992163" y="587487"/>
                    <a:pt x="2990225" y="585246"/>
                  </a:cubicBezTo>
                  <a:cubicBezTo>
                    <a:pt x="2986349" y="580764"/>
                    <a:pt x="2980535" y="578522"/>
                    <a:pt x="2976659" y="576281"/>
                  </a:cubicBezTo>
                  <a:cubicBezTo>
                    <a:pt x="2968907" y="569558"/>
                    <a:pt x="2963093" y="562834"/>
                    <a:pt x="2953403" y="562834"/>
                  </a:cubicBezTo>
                  <a:cubicBezTo>
                    <a:pt x="2945651" y="562834"/>
                    <a:pt x="2937899" y="560593"/>
                    <a:pt x="2930146" y="558352"/>
                  </a:cubicBezTo>
                  <a:cubicBezTo>
                    <a:pt x="2928209" y="558352"/>
                    <a:pt x="2928209" y="558352"/>
                    <a:pt x="2928209" y="556111"/>
                  </a:cubicBezTo>
                  <a:cubicBezTo>
                    <a:pt x="2922394" y="547146"/>
                    <a:pt x="2912704" y="544905"/>
                    <a:pt x="2903014" y="544905"/>
                  </a:cubicBezTo>
                  <a:cubicBezTo>
                    <a:pt x="2899138" y="544905"/>
                    <a:pt x="2895262" y="542664"/>
                    <a:pt x="2895262" y="540422"/>
                  </a:cubicBezTo>
                  <a:cubicBezTo>
                    <a:pt x="2893324" y="533699"/>
                    <a:pt x="2889448" y="531458"/>
                    <a:pt x="2885572" y="531458"/>
                  </a:cubicBezTo>
                  <a:cubicBezTo>
                    <a:pt x="2879758" y="531458"/>
                    <a:pt x="2873944" y="529216"/>
                    <a:pt x="2870068" y="531458"/>
                  </a:cubicBezTo>
                  <a:cubicBezTo>
                    <a:pt x="2854564" y="538181"/>
                    <a:pt x="2842936" y="524734"/>
                    <a:pt x="2829370" y="522493"/>
                  </a:cubicBezTo>
                  <a:lnTo>
                    <a:pt x="2827432" y="520252"/>
                  </a:lnTo>
                  <a:cubicBezTo>
                    <a:pt x="2823555" y="509046"/>
                    <a:pt x="2813866" y="509046"/>
                    <a:pt x="2804175" y="506805"/>
                  </a:cubicBezTo>
                  <a:cubicBezTo>
                    <a:pt x="2804175" y="504564"/>
                    <a:pt x="2806114" y="504564"/>
                    <a:pt x="2806114" y="502322"/>
                  </a:cubicBezTo>
                  <a:cubicBezTo>
                    <a:pt x="2804175" y="502322"/>
                    <a:pt x="2802238" y="504564"/>
                    <a:pt x="2798361" y="504564"/>
                  </a:cubicBezTo>
                  <a:cubicBezTo>
                    <a:pt x="2796423" y="504564"/>
                    <a:pt x="2792547" y="506805"/>
                    <a:pt x="2790609" y="504564"/>
                  </a:cubicBezTo>
                  <a:cubicBezTo>
                    <a:pt x="2786733" y="497840"/>
                    <a:pt x="2780919" y="491116"/>
                    <a:pt x="2780919" y="484393"/>
                  </a:cubicBezTo>
                  <a:cubicBezTo>
                    <a:pt x="2780919" y="477669"/>
                    <a:pt x="2775105" y="477669"/>
                    <a:pt x="2773167" y="475428"/>
                  </a:cubicBezTo>
                  <a:lnTo>
                    <a:pt x="2769291" y="475428"/>
                  </a:lnTo>
                  <a:cubicBezTo>
                    <a:pt x="2761539" y="466464"/>
                    <a:pt x="2753787" y="464222"/>
                    <a:pt x="2744097" y="470946"/>
                  </a:cubicBezTo>
                  <a:cubicBezTo>
                    <a:pt x="2742159" y="464222"/>
                    <a:pt x="2746035" y="455258"/>
                    <a:pt x="2738283" y="453016"/>
                  </a:cubicBezTo>
                  <a:lnTo>
                    <a:pt x="2738283" y="450775"/>
                  </a:lnTo>
                  <a:cubicBezTo>
                    <a:pt x="2742159" y="439569"/>
                    <a:pt x="2736345" y="432846"/>
                    <a:pt x="2728593" y="428364"/>
                  </a:cubicBezTo>
                  <a:cubicBezTo>
                    <a:pt x="2722779" y="423881"/>
                    <a:pt x="2720841" y="419399"/>
                    <a:pt x="2720841" y="412675"/>
                  </a:cubicBezTo>
                  <a:lnTo>
                    <a:pt x="2720841" y="403711"/>
                  </a:lnTo>
                  <a:cubicBezTo>
                    <a:pt x="2713089" y="401469"/>
                    <a:pt x="2709213" y="392505"/>
                    <a:pt x="2705337" y="385781"/>
                  </a:cubicBezTo>
                  <a:cubicBezTo>
                    <a:pt x="2703399" y="376816"/>
                    <a:pt x="2699523" y="370093"/>
                    <a:pt x="2695647" y="363369"/>
                  </a:cubicBezTo>
                  <a:cubicBezTo>
                    <a:pt x="2691771" y="356646"/>
                    <a:pt x="2684019" y="352164"/>
                    <a:pt x="2684019" y="340958"/>
                  </a:cubicBezTo>
                  <a:cubicBezTo>
                    <a:pt x="2684019" y="334234"/>
                    <a:pt x="2682080" y="327511"/>
                    <a:pt x="2680143" y="320787"/>
                  </a:cubicBezTo>
                  <a:cubicBezTo>
                    <a:pt x="2676267" y="311822"/>
                    <a:pt x="2672390" y="305099"/>
                    <a:pt x="2666576" y="296134"/>
                  </a:cubicBezTo>
                  <a:cubicBezTo>
                    <a:pt x="2670452" y="289411"/>
                    <a:pt x="2674329" y="284928"/>
                    <a:pt x="2668514" y="278205"/>
                  </a:cubicBezTo>
                  <a:lnTo>
                    <a:pt x="2668514" y="273722"/>
                  </a:lnTo>
                  <a:cubicBezTo>
                    <a:pt x="2668514" y="271481"/>
                    <a:pt x="2666576" y="269240"/>
                    <a:pt x="2666576" y="266999"/>
                  </a:cubicBezTo>
                  <a:cubicBezTo>
                    <a:pt x="2664638" y="264758"/>
                    <a:pt x="2660763" y="262516"/>
                    <a:pt x="2658824" y="260275"/>
                  </a:cubicBezTo>
                  <a:cubicBezTo>
                    <a:pt x="2653010" y="253552"/>
                    <a:pt x="2649134" y="244587"/>
                    <a:pt x="2639444" y="249069"/>
                  </a:cubicBezTo>
                  <a:cubicBezTo>
                    <a:pt x="2635568" y="240105"/>
                    <a:pt x="2633630" y="231140"/>
                    <a:pt x="2631692" y="222175"/>
                  </a:cubicBezTo>
                  <a:cubicBezTo>
                    <a:pt x="2629754" y="215452"/>
                    <a:pt x="2627816" y="210969"/>
                    <a:pt x="2625878" y="204246"/>
                  </a:cubicBezTo>
                  <a:lnTo>
                    <a:pt x="2625878" y="202005"/>
                  </a:lnTo>
                  <a:cubicBezTo>
                    <a:pt x="2629754" y="193040"/>
                    <a:pt x="2623940" y="186316"/>
                    <a:pt x="2623940" y="179593"/>
                  </a:cubicBezTo>
                  <a:cubicBezTo>
                    <a:pt x="2623940" y="175111"/>
                    <a:pt x="2620064" y="170628"/>
                    <a:pt x="2618126" y="166146"/>
                  </a:cubicBezTo>
                  <a:cubicBezTo>
                    <a:pt x="2616188" y="159422"/>
                    <a:pt x="2610374" y="154940"/>
                    <a:pt x="2610374" y="148216"/>
                  </a:cubicBezTo>
                  <a:lnTo>
                    <a:pt x="2610374" y="112358"/>
                  </a:lnTo>
                  <a:cubicBezTo>
                    <a:pt x="2608436" y="98911"/>
                    <a:pt x="2604560" y="92187"/>
                    <a:pt x="2590994" y="89946"/>
                  </a:cubicBezTo>
                  <a:cubicBezTo>
                    <a:pt x="2589056" y="89946"/>
                    <a:pt x="2587118" y="89946"/>
                    <a:pt x="2587118" y="87705"/>
                  </a:cubicBezTo>
                  <a:cubicBezTo>
                    <a:pt x="2583242" y="80981"/>
                    <a:pt x="2577428" y="78740"/>
                    <a:pt x="2569676" y="76499"/>
                  </a:cubicBezTo>
                  <a:cubicBezTo>
                    <a:pt x="2563862" y="76499"/>
                    <a:pt x="2559986" y="76499"/>
                    <a:pt x="2556109" y="78740"/>
                  </a:cubicBezTo>
                  <a:cubicBezTo>
                    <a:pt x="2546419" y="85464"/>
                    <a:pt x="2536729" y="92187"/>
                    <a:pt x="2528977" y="101152"/>
                  </a:cubicBezTo>
                  <a:cubicBezTo>
                    <a:pt x="2519287" y="110116"/>
                    <a:pt x="2511535" y="116840"/>
                    <a:pt x="2499907" y="110116"/>
                  </a:cubicBezTo>
                  <a:lnTo>
                    <a:pt x="2496031" y="110116"/>
                  </a:lnTo>
                  <a:cubicBezTo>
                    <a:pt x="2492155" y="107875"/>
                    <a:pt x="2486341" y="105634"/>
                    <a:pt x="2482465" y="103393"/>
                  </a:cubicBezTo>
                  <a:cubicBezTo>
                    <a:pt x="2480527" y="105634"/>
                    <a:pt x="2478589" y="107875"/>
                    <a:pt x="2472775" y="105634"/>
                  </a:cubicBezTo>
                  <a:cubicBezTo>
                    <a:pt x="2461147" y="103393"/>
                    <a:pt x="2451457" y="101152"/>
                    <a:pt x="2441767" y="92187"/>
                  </a:cubicBezTo>
                  <a:cubicBezTo>
                    <a:pt x="2439829" y="89946"/>
                    <a:pt x="2435953" y="89946"/>
                    <a:pt x="2434015" y="89946"/>
                  </a:cubicBezTo>
                  <a:cubicBezTo>
                    <a:pt x="2426263" y="87705"/>
                    <a:pt x="2416573" y="85464"/>
                    <a:pt x="2406882" y="80981"/>
                  </a:cubicBezTo>
                  <a:cubicBezTo>
                    <a:pt x="2414635" y="74258"/>
                    <a:pt x="2412696" y="69775"/>
                    <a:pt x="2408821" y="65293"/>
                  </a:cubicBezTo>
                  <a:cubicBezTo>
                    <a:pt x="2403006" y="56328"/>
                    <a:pt x="2395254" y="56328"/>
                    <a:pt x="2389440" y="60811"/>
                  </a:cubicBezTo>
                  <a:cubicBezTo>
                    <a:pt x="2375874" y="67534"/>
                    <a:pt x="2362308" y="76499"/>
                    <a:pt x="2346804" y="83222"/>
                  </a:cubicBezTo>
                  <a:cubicBezTo>
                    <a:pt x="2340990" y="87705"/>
                    <a:pt x="2333238" y="89946"/>
                    <a:pt x="2325486" y="92187"/>
                  </a:cubicBezTo>
                  <a:cubicBezTo>
                    <a:pt x="2319672" y="94428"/>
                    <a:pt x="2313858" y="92187"/>
                    <a:pt x="2308044" y="94428"/>
                  </a:cubicBezTo>
                  <a:cubicBezTo>
                    <a:pt x="2302230" y="96669"/>
                    <a:pt x="2296416" y="98911"/>
                    <a:pt x="2288664" y="96669"/>
                  </a:cubicBezTo>
                  <a:cubicBezTo>
                    <a:pt x="2286725" y="96669"/>
                    <a:pt x="2282850" y="98911"/>
                    <a:pt x="2280912" y="98911"/>
                  </a:cubicBezTo>
                  <a:cubicBezTo>
                    <a:pt x="2277036" y="101152"/>
                    <a:pt x="2275097" y="103393"/>
                    <a:pt x="2271222" y="101152"/>
                  </a:cubicBezTo>
                  <a:cubicBezTo>
                    <a:pt x="2263469" y="101152"/>
                    <a:pt x="2259593" y="105634"/>
                    <a:pt x="2255717" y="110116"/>
                  </a:cubicBezTo>
                  <a:cubicBezTo>
                    <a:pt x="2251841" y="114599"/>
                    <a:pt x="2247965" y="123564"/>
                    <a:pt x="2244089" y="125805"/>
                  </a:cubicBezTo>
                  <a:cubicBezTo>
                    <a:pt x="2238275" y="128046"/>
                    <a:pt x="2234399" y="132528"/>
                    <a:pt x="2230523" y="137011"/>
                  </a:cubicBezTo>
                  <a:cubicBezTo>
                    <a:pt x="2226647" y="141493"/>
                    <a:pt x="2222771" y="143734"/>
                    <a:pt x="2218895" y="145975"/>
                  </a:cubicBezTo>
                  <a:cubicBezTo>
                    <a:pt x="2213081" y="150458"/>
                    <a:pt x="2207267" y="152699"/>
                    <a:pt x="2201453" y="157181"/>
                  </a:cubicBezTo>
                  <a:cubicBezTo>
                    <a:pt x="2195639" y="163905"/>
                    <a:pt x="2187887" y="168387"/>
                    <a:pt x="2180135" y="168387"/>
                  </a:cubicBezTo>
                  <a:cubicBezTo>
                    <a:pt x="2172383" y="170628"/>
                    <a:pt x="2162693" y="170628"/>
                    <a:pt x="2154941" y="177352"/>
                  </a:cubicBezTo>
                  <a:cubicBezTo>
                    <a:pt x="2154941" y="177352"/>
                    <a:pt x="2153002" y="179593"/>
                    <a:pt x="2151065" y="179593"/>
                  </a:cubicBezTo>
                  <a:cubicBezTo>
                    <a:pt x="2143312" y="179593"/>
                    <a:pt x="2135560" y="177352"/>
                    <a:pt x="2127808" y="177352"/>
                  </a:cubicBezTo>
                  <a:cubicBezTo>
                    <a:pt x="2121994" y="177352"/>
                    <a:pt x="2112304" y="175111"/>
                    <a:pt x="2108428" y="186316"/>
                  </a:cubicBezTo>
                  <a:cubicBezTo>
                    <a:pt x="2108428" y="186316"/>
                    <a:pt x="2106490" y="188558"/>
                    <a:pt x="2104552" y="188558"/>
                  </a:cubicBezTo>
                  <a:cubicBezTo>
                    <a:pt x="2098738" y="190799"/>
                    <a:pt x="2092924" y="195281"/>
                    <a:pt x="2087110" y="197522"/>
                  </a:cubicBezTo>
                  <a:cubicBezTo>
                    <a:pt x="2087110" y="202005"/>
                    <a:pt x="2081296" y="204246"/>
                    <a:pt x="2077420" y="204246"/>
                  </a:cubicBezTo>
                  <a:cubicBezTo>
                    <a:pt x="2059978" y="202005"/>
                    <a:pt x="2044474" y="202005"/>
                    <a:pt x="2027031" y="195281"/>
                  </a:cubicBezTo>
                  <a:cubicBezTo>
                    <a:pt x="2019280" y="193040"/>
                    <a:pt x="2011528" y="188558"/>
                    <a:pt x="2001837" y="184075"/>
                  </a:cubicBezTo>
                  <a:cubicBezTo>
                    <a:pt x="1999899" y="184075"/>
                    <a:pt x="1997961" y="181834"/>
                    <a:pt x="1996023" y="181834"/>
                  </a:cubicBezTo>
                  <a:cubicBezTo>
                    <a:pt x="1982457" y="181834"/>
                    <a:pt x="1968891" y="184075"/>
                    <a:pt x="1953387" y="184075"/>
                  </a:cubicBezTo>
                  <a:lnTo>
                    <a:pt x="1951449" y="184075"/>
                  </a:lnTo>
                  <a:cubicBezTo>
                    <a:pt x="1943697" y="179593"/>
                    <a:pt x="1934007" y="181834"/>
                    <a:pt x="1926255" y="188558"/>
                  </a:cubicBezTo>
                  <a:cubicBezTo>
                    <a:pt x="1924317" y="190799"/>
                    <a:pt x="1920441" y="193040"/>
                    <a:pt x="1918503" y="193040"/>
                  </a:cubicBezTo>
                  <a:cubicBezTo>
                    <a:pt x="1908813" y="190799"/>
                    <a:pt x="1901061" y="188558"/>
                    <a:pt x="1891371" y="186316"/>
                  </a:cubicBezTo>
                  <a:cubicBezTo>
                    <a:pt x="1881680" y="184075"/>
                    <a:pt x="1873928" y="181834"/>
                    <a:pt x="1864238" y="181834"/>
                  </a:cubicBezTo>
                  <a:cubicBezTo>
                    <a:pt x="1856486" y="181834"/>
                    <a:pt x="1848734" y="179593"/>
                    <a:pt x="1840982" y="175111"/>
                  </a:cubicBezTo>
                  <a:cubicBezTo>
                    <a:pt x="1833230" y="170628"/>
                    <a:pt x="1825478" y="168387"/>
                    <a:pt x="1817726" y="163905"/>
                  </a:cubicBezTo>
                  <a:cubicBezTo>
                    <a:pt x="1813850" y="161664"/>
                    <a:pt x="1808036" y="161664"/>
                    <a:pt x="1802222" y="159422"/>
                  </a:cubicBezTo>
                  <a:cubicBezTo>
                    <a:pt x="1802222" y="152699"/>
                    <a:pt x="1804160" y="148216"/>
                    <a:pt x="1804160" y="143734"/>
                  </a:cubicBezTo>
                  <a:cubicBezTo>
                    <a:pt x="1794470" y="148216"/>
                    <a:pt x="1788656" y="145975"/>
                    <a:pt x="1782842" y="141493"/>
                  </a:cubicBezTo>
                  <a:cubicBezTo>
                    <a:pt x="1778966" y="139252"/>
                    <a:pt x="1773152" y="139252"/>
                    <a:pt x="1769276" y="137011"/>
                  </a:cubicBezTo>
                  <a:lnTo>
                    <a:pt x="1763461" y="137011"/>
                  </a:lnTo>
                  <a:cubicBezTo>
                    <a:pt x="1755709" y="132528"/>
                    <a:pt x="1746019" y="132528"/>
                    <a:pt x="1736329" y="132528"/>
                  </a:cubicBezTo>
                  <a:cubicBezTo>
                    <a:pt x="1724701" y="132528"/>
                    <a:pt x="1711135" y="130287"/>
                    <a:pt x="1699507" y="121322"/>
                  </a:cubicBezTo>
                  <a:cubicBezTo>
                    <a:pt x="1689817" y="114599"/>
                    <a:pt x="1678189" y="110116"/>
                    <a:pt x="1666561" y="112358"/>
                  </a:cubicBezTo>
                  <a:cubicBezTo>
                    <a:pt x="1660747" y="114599"/>
                    <a:pt x="1654933" y="119081"/>
                    <a:pt x="1649119" y="121322"/>
                  </a:cubicBezTo>
                  <a:cubicBezTo>
                    <a:pt x="1639429" y="125805"/>
                    <a:pt x="1631676" y="134769"/>
                    <a:pt x="1621986" y="139252"/>
                  </a:cubicBezTo>
                  <a:cubicBezTo>
                    <a:pt x="1612296" y="143734"/>
                    <a:pt x="1600668" y="148216"/>
                    <a:pt x="1589040" y="152699"/>
                  </a:cubicBezTo>
                  <a:cubicBezTo>
                    <a:pt x="1583226" y="154940"/>
                    <a:pt x="1577412" y="159422"/>
                    <a:pt x="1571598" y="161664"/>
                  </a:cubicBezTo>
                  <a:cubicBezTo>
                    <a:pt x="1561908" y="166146"/>
                    <a:pt x="1554156" y="168387"/>
                    <a:pt x="1544466" y="172869"/>
                  </a:cubicBezTo>
                  <a:cubicBezTo>
                    <a:pt x="1538652" y="175111"/>
                    <a:pt x="1530900" y="181834"/>
                    <a:pt x="1525086" y="184075"/>
                  </a:cubicBezTo>
                  <a:cubicBezTo>
                    <a:pt x="1513458" y="188558"/>
                    <a:pt x="1501830" y="195281"/>
                    <a:pt x="1488264" y="197522"/>
                  </a:cubicBezTo>
                  <a:cubicBezTo>
                    <a:pt x="1482449" y="199764"/>
                    <a:pt x="1480511" y="204246"/>
                    <a:pt x="1476635" y="206487"/>
                  </a:cubicBezTo>
                  <a:lnTo>
                    <a:pt x="1459193" y="213211"/>
                  </a:lnTo>
                  <a:cubicBezTo>
                    <a:pt x="1447565" y="217693"/>
                    <a:pt x="1437875" y="222175"/>
                    <a:pt x="1426247" y="224416"/>
                  </a:cubicBezTo>
                  <a:cubicBezTo>
                    <a:pt x="1420433" y="226658"/>
                    <a:pt x="1412681" y="228899"/>
                    <a:pt x="1406867" y="231140"/>
                  </a:cubicBezTo>
                  <a:cubicBezTo>
                    <a:pt x="1404929" y="231140"/>
                    <a:pt x="1404929" y="233381"/>
                    <a:pt x="1402991" y="233381"/>
                  </a:cubicBezTo>
                  <a:cubicBezTo>
                    <a:pt x="1399115" y="237864"/>
                    <a:pt x="1395239" y="242346"/>
                    <a:pt x="1389425" y="244587"/>
                  </a:cubicBezTo>
                  <a:cubicBezTo>
                    <a:pt x="1379735" y="249069"/>
                    <a:pt x="1370044" y="253552"/>
                    <a:pt x="1360354" y="255793"/>
                  </a:cubicBezTo>
                  <a:cubicBezTo>
                    <a:pt x="1356478" y="258034"/>
                    <a:pt x="1350664" y="258034"/>
                    <a:pt x="1346788" y="258034"/>
                  </a:cubicBezTo>
                  <a:cubicBezTo>
                    <a:pt x="1335160" y="260275"/>
                    <a:pt x="1323532" y="266999"/>
                    <a:pt x="1311904" y="271481"/>
                  </a:cubicBezTo>
                  <a:cubicBezTo>
                    <a:pt x="1302214" y="275964"/>
                    <a:pt x="1292524" y="278205"/>
                    <a:pt x="1284772" y="282687"/>
                  </a:cubicBezTo>
                  <a:cubicBezTo>
                    <a:pt x="1273144" y="287169"/>
                    <a:pt x="1261516" y="291652"/>
                    <a:pt x="1255702" y="305099"/>
                  </a:cubicBezTo>
                  <a:cubicBezTo>
                    <a:pt x="1255702" y="307340"/>
                    <a:pt x="1251826" y="307340"/>
                    <a:pt x="1251826" y="307340"/>
                  </a:cubicBezTo>
                  <a:cubicBezTo>
                    <a:pt x="1246012" y="309581"/>
                    <a:pt x="1238260" y="311822"/>
                    <a:pt x="1232445" y="314064"/>
                  </a:cubicBezTo>
                  <a:cubicBezTo>
                    <a:pt x="1230507" y="316305"/>
                    <a:pt x="1228570" y="314064"/>
                    <a:pt x="1228570" y="311822"/>
                  </a:cubicBezTo>
                  <a:cubicBezTo>
                    <a:pt x="1226631" y="302858"/>
                    <a:pt x="1226631" y="291652"/>
                    <a:pt x="1215003" y="287169"/>
                  </a:cubicBezTo>
                  <a:lnTo>
                    <a:pt x="1213065" y="284928"/>
                  </a:lnTo>
                  <a:cubicBezTo>
                    <a:pt x="1213065" y="273722"/>
                    <a:pt x="1205313" y="269240"/>
                    <a:pt x="1197561" y="264758"/>
                  </a:cubicBezTo>
                  <a:cubicBezTo>
                    <a:pt x="1189809" y="260275"/>
                    <a:pt x="1183995" y="258034"/>
                    <a:pt x="1178181" y="249069"/>
                  </a:cubicBezTo>
                  <a:cubicBezTo>
                    <a:pt x="1174305" y="242346"/>
                    <a:pt x="1166553" y="237864"/>
                    <a:pt x="1160739" y="231140"/>
                  </a:cubicBezTo>
                  <a:cubicBezTo>
                    <a:pt x="1154925" y="226658"/>
                    <a:pt x="1147173" y="224416"/>
                    <a:pt x="1143297" y="215452"/>
                  </a:cubicBezTo>
                  <a:cubicBezTo>
                    <a:pt x="1141359" y="210969"/>
                    <a:pt x="1137483" y="208728"/>
                    <a:pt x="1133607" y="204246"/>
                  </a:cubicBezTo>
                  <a:cubicBezTo>
                    <a:pt x="1135545" y="204246"/>
                    <a:pt x="1131669" y="204246"/>
                    <a:pt x="1129731" y="202005"/>
                  </a:cubicBezTo>
                  <a:cubicBezTo>
                    <a:pt x="1127793" y="199764"/>
                    <a:pt x="1125855" y="199764"/>
                    <a:pt x="1123917" y="197522"/>
                  </a:cubicBezTo>
                  <a:cubicBezTo>
                    <a:pt x="1121979" y="193040"/>
                    <a:pt x="1120041" y="188558"/>
                    <a:pt x="1114227" y="188558"/>
                  </a:cubicBezTo>
                  <a:cubicBezTo>
                    <a:pt x="1112289" y="188558"/>
                    <a:pt x="1110351" y="186316"/>
                    <a:pt x="1108412" y="184075"/>
                  </a:cubicBezTo>
                  <a:cubicBezTo>
                    <a:pt x="1106474" y="184075"/>
                    <a:pt x="1104536" y="181834"/>
                    <a:pt x="1100660" y="181834"/>
                  </a:cubicBezTo>
                  <a:lnTo>
                    <a:pt x="1077404" y="168387"/>
                  </a:lnTo>
                  <a:cubicBezTo>
                    <a:pt x="1071590" y="163905"/>
                    <a:pt x="1065776" y="157181"/>
                    <a:pt x="1058024" y="154940"/>
                  </a:cubicBezTo>
                  <a:cubicBezTo>
                    <a:pt x="1046396" y="150458"/>
                    <a:pt x="1036706" y="143734"/>
                    <a:pt x="1028954" y="132528"/>
                  </a:cubicBezTo>
                  <a:cubicBezTo>
                    <a:pt x="1021202" y="121322"/>
                    <a:pt x="1011512" y="114599"/>
                    <a:pt x="999884" y="107875"/>
                  </a:cubicBezTo>
                  <a:cubicBezTo>
                    <a:pt x="994070" y="103393"/>
                    <a:pt x="988256" y="101152"/>
                    <a:pt x="984380" y="98911"/>
                  </a:cubicBezTo>
                  <a:cubicBezTo>
                    <a:pt x="976628" y="92187"/>
                    <a:pt x="966938" y="87705"/>
                    <a:pt x="957247" y="83222"/>
                  </a:cubicBezTo>
                  <a:cubicBezTo>
                    <a:pt x="961123" y="76499"/>
                    <a:pt x="959185" y="76499"/>
                    <a:pt x="955309" y="74258"/>
                  </a:cubicBezTo>
                  <a:cubicBezTo>
                    <a:pt x="951433" y="72016"/>
                    <a:pt x="947557" y="72016"/>
                    <a:pt x="945619" y="69775"/>
                  </a:cubicBezTo>
                  <a:cubicBezTo>
                    <a:pt x="943681" y="63052"/>
                    <a:pt x="937867" y="63052"/>
                    <a:pt x="933991" y="58569"/>
                  </a:cubicBezTo>
                  <a:cubicBezTo>
                    <a:pt x="928177" y="51846"/>
                    <a:pt x="920425" y="45122"/>
                    <a:pt x="914611" y="38399"/>
                  </a:cubicBezTo>
                  <a:cubicBezTo>
                    <a:pt x="912673" y="36158"/>
                    <a:pt x="910735" y="33916"/>
                    <a:pt x="908797" y="33916"/>
                  </a:cubicBezTo>
                  <a:cubicBezTo>
                    <a:pt x="893293" y="31675"/>
                    <a:pt x="881665" y="20469"/>
                    <a:pt x="868099" y="13746"/>
                  </a:cubicBezTo>
                  <a:cubicBezTo>
                    <a:pt x="866161" y="11505"/>
                    <a:pt x="862285" y="9264"/>
                    <a:pt x="860347" y="9264"/>
                  </a:cubicBezTo>
                  <a:cubicBezTo>
                    <a:pt x="852595" y="9264"/>
                    <a:pt x="844842" y="11505"/>
                    <a:pt x="835152" y="11505"/>
                  </a:cubicBezTo>
                  <a:cubicBezTo>
                    <a:pt x="827400" y="11505"/>
                    <a:pt x="817710" y="9264"/>
                    <a:pt x="809958" y="7022"/>
                  </a:cubicBezTo>
                  <a:cubicBezTo>
                    <a:pt x="802206" y="4781"/>
                    <a:pt x="794454" y="4781"/>
                    <a:pt x="786702" y="1270"/>
                  </a:cubicBezTo>
                  <a:cubicBezTo>
                    <a:pt x="778950" y="0"/>
                    <a:pt x="773136" y="2540"/>
                    <a:pt x="767322" y="1270"/>
                  </a:cubicBezTo>
                  <a:cubicBezTo>
                    <a:pt x="763446" y="2540"/>
                    <a:pt x="753756" y="7022"/>
                    <a:pt x="747942" y="11505"/>
                  </a:cubicBezTo>
                  <a:cubicBezTo>
                    <a:pt x="740190" y="15987"/>
                    <a:pt x="732438" y="22711"/>
                    <a:pt x="724686" y="29434"/>
                  </a:cubicBezTo>
                  <a:cubicBezTo>
                    <a:pt x="714996" y="36158"/>
                    <a:pt x="703367" y="42881"/>
                    <a:pt x="691739" y="49605"/>
                  </a:cubicBezTo>
                  <a:cubicBezTo>
                    <a:pt x="689801" y="51846"/>
                    <a:pt x="685925" y="51846"/>
                    <a:pt x="682049" y="49605"/>
                  </a:cubicBezTo>
                  <a:cubicBezTo>
                    <a:pt x="678173" y="47364"/>
                    <a:pt x="674297" y="49605"/>
                    <a:pt x="670421" y="51846"/>
                  </a:cubicBezTo>
                  <a:cubicBezTo>
                    <a:pt x="664607" y="56328"/>
                    <a:pt x="656855" y="58569"/>
                    <a:pt x="651041" y="63052"/>
                  </a:cubicBezTo>
                  <a:cubicBezTo>
                    <a:pt x="641351" y="72016"/>
                    <a:pt x="631661" y="83222"/>
                    <a:pt x="618095" y="85464"/>
                  </a:cubicBezTo>
                  <a:cubicBezTo>
                    <a:pt x="610343" y="85464"/>
                    <a:pt x="602591" y="92187"/>
                    <a:pt x="594839" y="92187"/>
                  </a:cubicBezTo>
                  <a:cubicBezTo>
                    <a:pt x="589025" y="92187"/>
                    <a:pt x="585149" y="92187"/>
                    <a:pt x="579334" y="94428"/>
                  </a:cubicBezTo>
                  <a:cubicBezTo>
                    <a:pt x="571582" y="96669"/>
                    <a:pt x="563830" y="101152"/>
                    <a:pt x="554140" y="101152"/>
                  </a:cubicBezTo>
                  <a:cubicBezTo>
                    <a:pt x="542512" y="101152"/>
                    <a:pt x="532822" y="107875"/>
                    <a:pt x="521194" y="112358"/>
                  </a:cubicBezTo>
                  <a:cubicBezTo>
                    <a:pt x="509566" y="119081"/>
                    <a:pt x="499876" y="125805"/>
                    <a:pt x="488248" y="132528"/>
                  </a:cubicBezTo>
                  <a:cubicBezTo>
                    <a:pt x="480496" y="137011"/>
                    <a:pt x="472744" y="137011"/>
                    <a:pt x="463054" y="134769"/>
                  </a:cubicBezTo>
                  <a:cubicBezTo>
                    <a:pt x="457240" y="134769"/>
                    <a:pt x="453364" y="132528"/>
                    <a:pt x="449488" y="137011"/>
                  </a:cubicBezTo>
                  <a:lnTo>
                    <a:pt x="432045" y="150458"/>
                  </a:lnTo>
                  <a:cubicBezTo>
                    <a:pt x="424293" y="157181"/>
                    <a:pt x="418479" y="166146"/>
                    <a:pt x="412665" y="172869"/>
                  </a:cubicBezTo>
                  <a:cubicBezTo>
                    <a:pt x="404913" y="184075"/>
                    <a:pt x="401037" y="197522"/>
                    <a:pt x="389409" y="204246"/>
                  </a:cubicBezTo>
                  <a:cubicBezTo>
                    <a:pt x="387471" y="206487"/>
                    <a:pt x="385533" y="210969"/>
                    <a:pt x="383595" y="215452"/>
                  </a:cubicBezTo>
                  <a:cubicBezTo>
                    <a:pt x="381657" y="217693"/>
                    <a:pt x="381657" y="219934"/>
                    <a:pt x="379719" y="222175"/>
                  </a:cubicBezTo>
                  <a:cubicBezTo>
                    <a:pt x="373905" y="228899"/>
                    <a:pt x="368091" y="235622"/>
                    <a:pt x="364215" y="244587"/>
                  </a:cubicBezTo>
                  <a:cubicBezTo>
                    <a:pt x="360339" y="253552"/>
                    <a:pt x="350649" y="255793"/>
                    <a:pt x="346773" y="262516"/>
                  </a:cubicBezTo>
                  <a:cubicBezTo>
                    <a:pt x="340959" y="271481"/>
                    <a:pt x="329331" y="275964"/>
                    <a:pt x="321579" y="280446"/>
                  </a:cubicBezTo>
                  <a:cubicBezTo>
                    <a:pt x="309950" y="287169"/>
                    <a:pt x="300260" y="296134"/>
                    <a:pt x="294446" y="309581"/>
                  </a:cubicBezTo>
                  <a:cubicBezTo>
                    <a:pt x="294446" y="311822"/>
                    <a:pt x="294446" y="311822"/>
                    <a:pt x="292508" y="314064"/>
                  </a:cubicBezTo>
                  <a:cubicBezTo>
                    <a:pt x="278942" y="323028"/>
                    <a:pt x="265376" y="329752"/>
                    <a:pt x="251810" y="338716"/>
                  </a:cubicBezTo>
                  <a:cubicBezTo>
                    <a:pt x="242120" y="345440"/>
                    <a:pt x="230492" y="345440"/>
                    <a:pt x="220802" y="354405"/>
                  </a:cubicBezTo>
                  <a:cubicBezTo>
                    <a:pt x="216926" y="358887"/>
                    <a:pt x="211112" y="361128"/>
                    <a:pt x="205298" y="363369"/>
                  </a:cubicBezTo>
                  <a:cubicBezTo>
                    <a:pt x="193670" y="370093"/>
                    <a:pt x="182041" y="372334"/>
                    <a:pt x="174289" y="383540"/>
                  </a:cubicBezTo>
                  <a:cubicBezTo>
                    <a:pt x="164599" y="396987"/>
                    <a:pt x="151033" y="401469"/>
                    <a:pt x="141343" y="410434"/>
                  </a:cubicBezTo>
                  <a:cubicBezTo>
                    <a:pt x="127777" y="421640"/>
                    <a:pt x="114211" y="432846"/>
                    <a:pt x="100645" y="446293"/>
                  </a:cubicBezTo>
                  <a:cubicBezTo>
                    <a:pt x="92893" y="450775"/>
                    <a:pt x="85141" y="453016"/>
                    <a:pt x="77389" y="448534"/>
                  </a:cubicBezTo>
                  <a:cubicBezTo>
                    <a:pt x="73513" y="446293"/>
                    <a:pt x="69637" y="444052"/>
                    <a:pt x="67699" y="446293"/>
                  </a:cubicBezTo>
                  <a:cubicBezTo>
                    <a:pt x="59947" y="453016"/>
                    <a:pt x="50256" y="455258"/>
                    <a:pt x="40566" y="457499"/>
                  </a:cubicBezTo>
                  <a:cubicBezTo>
                    <a:pt x="38628" y="457499"/>
                    <a:pt x="36690" y="459740"/>
                    <a:pt x="34752" y="459740"/>
                  </a:cubicBezTo>
                  <a:cubicBezTo>
                    <a:pt x="30876" y="717475"/>
                    <a:pt x="21186" y="977452"/>
                    <a:pt x="11496" y="1235187"/>
                  </a:cubicBezTo>
                  <a:cubicBezTo>
                    <a:pt x="3810" y="1513093"/>
                    <a:pt x="17310" y="1755140"/>
                    <a:pt x="15372" y="2033046"/>
                  </a:cubicBezTo>
                  <a:cubicBezTo>
                    <a:pt x="13434" y="2313193"/>
                    <a:pt x="0" y="2622475"/>
                    <a:pt x="17310" y="2900381"/>
                  </a:cubicBezTo>
                  <a:cubicBezTo>
                    <a:pt x="36690" y="3176046"/>
                    <a:pt x="59946" y="3451710"/>
                    <a:pt x="79327" y="3727375"/>
                  </a:cubicBezTo>
                  <a:lnTo>
                    <a:pt x="81265" y="3727375"/>
                  </a:lnTo>
                  <a:cubicBezTo>
                    <a:pt x="89017" y="3725134"/>
                    <a:pt x="96769" y="3725134"/>
                    <a:pt x="106459" y="3725134"/>
                  </a:cubicBezTo>
                  <a:cubicBezTo>
                    <a:pt x="118087" y="3722893"/>
                    <a:pt x="127777" y="3718410"/>
                    <a:pt x="139405" y="3718410"/>
                  </a:cubicBezTo>
                  <a:cubicBezTo>
                    <a:pt x="152971" y="3718410"/>
                    <a:pt x="166537" y="3720652"/>
                    <a:pt x="180103" y="3720652"/>
                  </a:cubicBezTo>
                  <a:cubicBezTo>
                    <a:pt x="193669" y="3720652"/>
                    <a:pt x="207236" y="3722893"/>
                    <a:pt x="218864" y="3725134"/>
                  </a:cubicBezTo>
                  <a:cubicBezTo>
                    <a:pt x="230492" y="3727375"/>
                    <a:pt x="240182" y="3727375"/>
                    <a:pt x="249872" y="3720652"/>
                  </a:cubicBezTo>
                  <a:lnTo>
                    <a:pt x="251810" y="3720652"/>
                  </a:lnTo>
                  <a:cubicBezTo>
                    <a:pt x="263438" y="3718410"/>
                    <a:pt x="275066" y="3716170"/>
                    <a:pt x="288632" y="3713928"/>
                  </a:cubicBezTo>
                  <a:cubicBezTo>
                    <a:pt x="292508" y="3713928"/>
                    <a:pt x="298322" y="3713928"/>
                    <a:pt x="300260" y="3716170"/>
                  </a:cubicBezTo>
                  <a:cubicBezTo>
                    <a:pt x="308012" y="3725134"/>
                    <a:pt x="315764" y="3722893"/>
                    <a:pt x="325454" y="3720652"/>
                  </a:cubicBezTo>
                  <a:cubicBezTo>
                    <a:pt x="335144" y="3718410"/>
                    <a:pt x="340959" y="3720652"/>
                    <a:pt x="348711" y="3725134"/>
                  </a:cubicBezTo>
                  <a:cubicBezTo>
                    <a:pt x="352587" y="3727375"/>
                    <a:pt x="356463" y="3727375"/>
                    <a:pt x="360339" y="3727375"/>
                  </a:cubicBezTo>
                  <a:lnTo>
                    <a:pt x="385533" y="3727375"/>
                  </a:lnTo>
                  <a:cubicBezTo>
                    <a:pt x="391347" y="3727375"/>
                    <a:pt x="397161" y="3731858"/>
                    <a:pt x="402975" y="3731858"/>
                  </a:cubicBezTo>
                  <a:cubicBezTo>
                    <a:pt x="410727" y="3734099"/>
                    <a:pt x="420417" y="3734099"/>
                    <a:pt x="428169" y="3734099"/>
                  </a:cubicBezTo>
                  <a:cubicBezTo>
                    <a:pt x="432045" y="3734099"/>
                    <a:pt x="435921" y="3738581"/>
                    <a:pt x="437859" y="3740822"/>
                  </a:cubicBezTo>
                  <a:cubicBezTo>
                    <a:pt x="455301" y="3747546"/>
                    <a:pt x="470806" y="3743063"/>
                    <a:pt x="488248" y="3743063"/>
                  </a:cubicBezTo>
                  <a:cubicBezTo>
                    <a:pt x="492124" y="3743063"/>
                    <a:pt x="496000" y="3738581"/>
                    <a:pt x="499876" y="3738581"/>
                  </a:cubicBezTo>
                  <a:cubicBezTo>
                    <a:pt x="513442" y="3736340"/>
                    <a:pt x="525070" y="3738581"/>
                    <a:pt x="536698" y="3745305"/>
                  </a:cubicBezTo>
                  <a:cubicBezTo>
                    <a:pt x="542512" y="3747546"/>
                    <a:pt x="550264" y="3747546"/>
                    <a:pt x="558016" y="3747546"/>
                  </a:cubicBezTo>
                  <a:lnTo>
                    <a:pt x="563830" y="3747546"/>
                  </a:lnTo>
                  <a:cubicBezTo>
                    <a:pt x="571582" y="3749787"/>
                    <a:pt x="577396" y="3754269"/>
                    <a:pt x="585148" y="3752028"/>
                  </a:cubicBezTo>
                  <a:cubicBezTo>
                    <a:pt x="594838" y="3749787"/>
                    <a:pt x="604529" y="3749787"/>
                    <a:pt x="616157" y="3747546"/>
                  </a:cubicBezTo>
                  <a:cubicBezTo>
                    <a:pt x="625847" y="3745305"/>
                    <a:pt x="635537" y="3747546"/>
                    <a:pt x="645227" y="3749787"/>
                  </a:cubicBezTo>
                  <a:cubicBezTo>
                    <a:pt x="647165" y="3749787"/>
                    <a:pt x="649103" y="3752028"/>
                    <a:pt x="651041" y="3749787"/>
                  </a:cubicBezTo>
                  <a:cubicBezTo>
                    <a:pt x="660731" y="3747546"/>
                    <a:pt x="668483" y="3743063"/>
                    <a:pt x="678173" y="3745305"/>
                  </a:cubicBezTo>
                  <a:cubicBezTo>
                    <a:pt x="685925" y="3747546"/>
                    <a:pt x="691739" y="3749787"/>
                    <a:pt x="699491" y="3752028"/>
                  </a:cubicBezTo>
                  <a:cubicBezTo>
                    <a:pt x="707243" y="3754269"/>
                    <a:pt x="713057" y="3756510"/>
                    <a:pt x="720809" y="3758752"/>
                  </a:cubicBezTo>
                  <a:cubicBezTo>
                    <a:pt x="730500" y="3760993"/>
                    <a:pt x="740190" y="3760993"/>
                    <a:pt x="747942" y="3763234"/>
                  </a:cubicBezTo>
                  <a:cubicBezTo>
                    <a:pt x="757632" y="3765475"/>
                    <a:pt x="763446" y="3774440"/>
                    <a:pt x="773136" y="3774440"/>
                  </a:cubicBezTo>
                  <a:cubicBezTo>
                    <a:pt x="782826" y="3774440"/>
                    <a:pt x="790578" y="3781164"/>
                    <a:pt x="800268" y="3785646"/>
                  </a:cubicBezTo>
                  <a:cubicBezTo>
                    <a:pt x="804144" y="3787887"/>
                    <a:pt x="808020" y="3787887"/>
                    <a:pt x="813834" y="3790128"/>
                  </a:cubicBezTo>
                  <a:cubicBezTo>
                    <a:pt x="825462" y="3792370"/>
                    <a:pt x="835152" y="3792370"/>
                    <a:pt x="846780" y="3794610"/>
                  </a:cubicBezTo>
                  <a:cubicBezTo>
                    <a:pt x="856471" y="3796852"/>
                    <a:pt x="866161" y="3801334"/>
                    <a:pt x="875851" y="3799093"/>
                  </a:cubicBezTo>
                  <a:cubicBezTo>
                    <a:pt x="891355" y="3796852"/>
                    <a:pt x="902983" y="3801334"/>
                    <a:pt x="916549" y="3805816"/>
                  </a:cubicBezTo>
                  <a:cubicBezTo>
                    <a:pt x="926239" y="3808058"/>
                    <a:pt x="933991" y="3814781"/>
                    <a:pt x="943681" y="3814781"/>
                  </a:cubicBezTo>
                  <a:cubicBezTo>
                    <a:pt x="955309" y="3817022"/>
                    <a:pt x="966937" y="3819264"/>
                    <a:pt x="974689" y="3828228"/>
                  </a:cubicBezTo>
                  <a:cubicBezTo>
                    <a:pt x="976627" y="3825987"/>
                    <a:pt x="978565" y="3825987"/>
                    <a:pt x="978565" y="3825987"/>
                  </a:cubicBezTo>
                  <a:cubicBezTo>
                    <a:pt x="984379" y="3828228"/>
                    <a:pt x="992132" y="3828228"/>
                    <a:pt x="997946" y="3830470"/>
                  </a:cubicBezTo>
                  <a:cubicBezTo>
                    <a:pt x="1009574" y="3832710"/>
                    <a:pt x="1019264" y="3837193"/>
                    <a:pt x="1028954" y="3839434"/>
                  </a:cubicBezTo>
                  <a:cubicBezTo>
                    <a:pt x="1034768" y="3841675"/>
                    <a:pt x="1040582" y="3841675"/>
                    <a:pt x="1044458" y="3846158"/>
                  </a:cubicBezTo>
                  <a:cubicBezTo>
                    <a:pt x="1050272" y="3850640"/>
                    <a:pt x="1056086" y="3852881"/>
                    <a:pt x="1061900" y="3850640"/>
                  </a:cubicBezTo>
                  <a:cubicBezTo>
                    <a:pt x="1067714" y="3850640"/>
                    <a:pt x="1071590" y="3848399"/>
                    <a:pt x="1077404" y="3850640"/>
                  </a:cubicBezTo>
                  <a:cubicBezTo>
                    <a:pt x="1089032" y="3852881"/>
                    <a:pt x="1098722" y="3859605"/>
                    <a:pt x="1110350" y="3861846"/>
                  </a:cubicBezTo>
                  <a:cubicBezTo>
                    <a:pt x="1114226" y="3864087"/>
                    <a:pt x="1120041" y="3864087"/>
                    <a:pt x="1125855" y="3861846"/>
                  </a:cubicBezTo>
                  <a:cubicBezTo>
                    <a:pt x="1141359" y="3857364"/>
                    <a:pt x="1156863" y="3857364"/>
                    <a:pt x="1172367" y="3861846"/>
                  </a:cubicBezTo>
                  <a:cubicBezTo>
                    <a:pt x="1182057" y="3864087"/>
                    <a:pt x="1193685" y="3870811"/>
                    <a:pt x="1203375" y="3866328"/>
                  </a:cubicBezTo>
                  <a:cubicBezTo>
                    <a:pt x="1211127" y="3864087"/>
                    <a:pt x="1216941" y="3864087"/>
                    <a:pt x="1222755" y="3864087"/>
                  </a:cubicBezTo>
                  <a:cubicBezTo>
                    <a:pt x="1226631" y="3864087"/>
                    <a:pt x="1230507" y="3866328"/>
                    <a:pt x="1232445" y="3864087"/>
                  </a:cubicBezTo>
                  <a:cubicBezTo>
                    <a:pt x="1242135" y="3852881"/>
                    <a:pt x="1253764" y="3857364"/>
                    <a:pt x="1265392" y="3857364"/>
                  </a:cubicBezTo>
                  <a:cubicBezTo>
                    <a:pt x="1273144" y="3859605"/>
                    <a:pt x="1282834" y="3859605"/>
                    <a:pt x="1290586" y="3855122"/>
                  </a:cubicBezTo>
                  <a:lnTo>
                    <a:pt x="1294462" y="3855122"/>
                  </a:lnTo>
                  <a:cubicBezTo>
                    <a:pt x="1306090" y="3855122"/>
                    <a:pt x="1317718" y="3857364"/>
                    <a:pt x="1329346" y="3857364"/>
                  </a:cubicBezTo>
                  <a:lnTo>
                    <a:pt x="1333222" y="3857364"/>
                  </a:lnTo>
                  <a:cubicBezTo>
                    <a:pt x="1340974" y="3855122"/>
                    <a:pt x="1346788" y="3850640"/>
                    <a:pt x="1354540" y="3848399"/>
                  </a:cubicBezTo>
                  <a:cubicBezTo>
                    <a:pt x="1366168" y="3843916"/>
                    <a:pt x="1377796" y="3841675"/>
                    <a:pt x="1389425" y="3839434"/>
                  </a:cubicBezTo>
                  <a:cubicBezTo>
                    <a:pt x="1399115" y="3837193"/>
                    <a:pt x="1406867" y="3839434"/>
                    <a:pt x="1416557" y="3837193"/>
                  </a:cubicBezTo>
                  <a:cubicBezTo>
                    <a:pt x="1418495" y="3837193"/>
                    <a:pt x="1420433" y="3837193"/>
                    <a:pt x="1422371" y="3834952"/>
                  </a:cubicBezTo>
                  <a:cubicBezTo>
                    <a:pt x="1428185" y="3830470"/>
                    <a:pt x="1437875" y="3834952"/>
                    <a:pt x="1439813" y="3825987"/>
                  </a:cubicBezTo>
                  <a:lnTo>
                    <a:pt x="1441751" y="3825987"/>
                  </a:lnTo>
                  <a:cubicBezTo>
                    <a:pt x="1445627" y="3825987"/>
                    <a:pt x="1451441" y="3825987"/>
                    <a:pt x="1455317" y="3821505"/>
                  </a:cubicBezTo>
                  <a:cubicBezTo>
                    <a:pt x="1463069" y="3814781"/>
                    <a:pt x="1468883" y="3817022"/>
                    <a:pt x="1476635" y="3819264"/>
                  </a:cubicBezTo>
                  <a:cubicBezTo>
                    <a:pt x="1486325" y="3821505"/>
                    <a:pt x="1496015" y="3823746"/>
                    <a:pt x="1503767" y="3821505"/>
                  </a:cubicBezTo>
                  <a:cubicBezTo>
                    <a:pt x="1513457" y="3819264"/>
                    <a:pt x="1525086" y="3814781"/>
                    <a:pt x="1534776" y="3812540"/>
                  </a:cubicBezTo>
                  <a:cubicBezTo>
                    <a:pt x="1536714" y="3812540"/>
                    <a:pt x="1538652" y="3810299"/>
                    <a:pt x="1540590" y="3808058"/>
                  </a:cubicBezTo>
                  <a:cubicBezTo>
                    <a:pt x="1546404" y="3803575"/>
                    <a:pt x="1550280" y="3796852"/>
                    <a:pt x="1556094" y="3792370"/>
                  </a:cubicBezTo>
                  <a:cubicBezTo>
                    <a:pt x="1556094" y="3792370"/>
                    <a:pt x="1558032" y="3790128"/>
                    <a:pt x="1559970" y="3790128"/>
                  </a:cubicBezTo>
                  <a:cubicBezTo>
                    <a:pt x="1569660" y="3794610"/>
                    <a:pt x="1573536" y="3783405"/>
                    <a:pt x="1579350" y="3778922"/>
                  </a:cubicBezTo>
                  <a:cubicBezTo>
                    <a:pt x="1587102" y="3774440"/>
                    <a:pt x="1590978" y="3760993"/>
                    <a:pt x="1602606" y="3763234"/>
                  </a:cubicBezTo>
                  <a:lnTo>
                    <a:pt x="1604544" y="3763234"/>
                  </a:lnTo>
                  <a:cubicBezTo>
                    <a:pt x="1612296" y="3758752"/>
                    <a:pt x="1620048" y="3752028"/>
                    <a:pt x="1625862" y="3747546"/>
                  </a:cubicBezTo>
                  <a:cubicBezTo>
                    <a:pt x="1627800" y="3745305"/>
                    <a:pt x="1629738" y="3743063"/>
                    <a:pt x="1629738" y="3740822"/>
                  </a:cubicBezTo>
                  <a:cubicBezTo>
                    <a:pt x="1631676" y="3738581"/>
                    <a:pt x="1633614" y="3734099"/>
                    <a:pt x="1637490" y="3731858"/>
                  </a:cubicBezTo>
                  <a:cubicBezTo>
                    <a:pt x="1651057" y="3720652"/>
                    <a:pt x="1664623" y="3711687"/>
                    <a:pt x="1678189" y="3700481"/>
                  </a:cubicBezTo>
                  <a:cubicBezTo>
                    <a:pt x="1684003" y="3695999"/>
                    <a:pt x="1693693" y="3691517"/>
                    <a:pt x="1693693" y="3678070"/>
                  </a:cubicBezTo>
                  <a:cubicBezTo>
                    <a:pt x="1693693" y="3664622"/>
                    <a:pt x="1705321" y="3660140"/>
                    <a:pt x="1713073" y="3655658"/>
                  </a:cubicBezTo>
                  <a:cubicBezTo>
                    <a:pt x="1718887" y="3651175"/>
                    <a:pt x="1726639" y="3651175"/>
                    <a:pt x="1734391" y="3648934"/>
                  </a:cubicBezTo>
                  <a:cubicBezTo>
                    <a:pt x="1738267" y="3648934"/>
                    <a:pt x="1740205" y="3646693"/>
                    <a:pt x="1744081" y="3646693"/>
                  </a:cubicBezTo>
                  <a:cubicBezTo>
                    <a:pt x="1747957" y="3646693"/>
                    <a:pt x="1751833" y="3646693"/>
                    <a:pt x="1753771" y="3642210"/>
                  </a:cubicBezTo>
                  <a:cubicBezTo>
                    <a:pt x="1755709" y="3639970"/>
                    <a:pt x="1757647" y="3639970"/>
                    <a:pt x="1759585" y="3637728"/>
                  </a:cubicBezTo>
                  <a:cubicBezTo>
                    <a:pt x="1763461" y="3635487"/>
                    <a:pt x="1767338" y="3633246"/>
                    <a:pt x="1769275" y="3631005"/>
                  </a:cubicBezTo>
                  <a:lnTo>
                    <a:pt x="1780904" y="3631005"/>
                  </a:lnTo>
                  <a:cubicBezTo>
                    <a:pt x="1788656" y="3635487"/>
                    <a:pt x="1794470" y="3639970"/>
                    <a:pt x="1800284" y="3642210"/>
                  </a:cubicBezTo>
                  <a:cubicBezTo>
                    <a:pt x="1800284" y="3642210"/>
                    <a:pt x="1802222" y="3639970"/>
                    <a:pt x="1804160" y="3639970"/>
                  </a:cubicBezTo>
                  <a:cubicBezTo>
                    <a:pt x="1800284" y="3637728"/>
                    <a:pt x="1798346" y="3635487"/>
                    <a:pt x="1794470" y="3633246"/>
                  </a:cubicBezTo>
                  <a:cubicBezTo>
                    <a:pt x="1794470" y="3628764"/>
                    <a:pt x="1794470" y="3626522"/>
                    <a:pt x="1796408" y="3622040"/>
                  </a:cubicBezTo>
                  <a:cubicBezTo>
                    <a:pt x="1800284" y="3624281"/>
                    <a:pt x="1806098" y="3626522"/>
                    <a:pt x="1804160" y="3617558"/>
                  </a:cubicBezTo>
                  <a:lnTo>
                    <a:pt x="1806098" y="3615316"/>
                  </a:lnTo>
                  <a:cubicBezTo>
                    <a:pt x="1809974" y="3610834"/>
                    <a:pt x="1813850" y="3606352"/>
                    <a:pt x="1819664" y="3608593"/>
                  </a:cubicBezTo>
                  <a:cubicBezTo>
                    <a:pt x="1819664" y="3608593"/>
                    <a:pt x="1821602" y="3606352"/>
                    <a:pt x="1823540" y="3606352"/>
                  </a:cubicBezTo>
                  <a:lnTo>
                    <a:pt x="1835168" y="3613075"/>
                  </a:lnTo>
                  <a:cubicBezTo>
                    <a:pt x="1835168" y="3610834"/>
                    <a:pt x="1835168" y="3608593"/>
                    <a:pt x="1833230" y="3608593"/>
                  </a:cubicBezTo>
                  <a:lnTo>
                    <a:pt x="1835168" y="3608593"/>
                  </a:lnTo>
                  <a:cubicBezTo>
                    <a:pt x="1837106" y="3610834"/>
                    <a:pt x="1839044" y="3610834"/>
                    <a:pt x="1842920" y="3613075"/>
                  </a:cubicBezTo>
                  <a:cubicBezTo>
                    <a:pt x="1842920" y="3608593"/>
                    <a:pt x="1852610" y="3601870"/>
                    <a:pt x="1854548" y="3604110"/>
                  </a:cubicBezTo>
                  <a:lnTo>
                    <a:pt x="1856486" y="3604110"/>
                  </a:lnTo>
                  <a:cubicBezTo>
                    <a:pt x="1858424" y="3610834"/>
                    <a:pt x="1862300" y="3615316"/>
                    <a:pt x="1864238" y="3622040"/>
                  </a:cubicBezTo>
                  <a:cubicBezTo>
                    <a:pt x="1868114" y="3619799"/>
                    <a:pt x="1871990" y="3615316"/>
                    <a:pt x="1875866" y="3613075"/>
                  </a:cubicBezTo>
                  <a:cubicBezTo>
                    <a:pt x="1877804" y="3617558"/>
                    <a:pt x="1877804" y="3622040"/>
                    <a:pt x="1879742" y="3628764"/>
                  </a:cubicBezTo>
                  <a:cubicBezTo>
                    <a:pt x="1883618" y="3624281"/>
                    <a:pt x="1885556" y="3622040"/>
                    <a:pt x="1885556" y="3619799"/>
                  </a:cubicBezTo>
                  <a:cubicBezTo>
                    <a:pt x="1891370" y="3622040"/>
                    <a:pt x="1897185" y="3622040"/>
                    <a:pt x="1901060" y="3624281"/>
                  </a:cubicBezTo>
                  <a:cubicBezTo>
                    <a:pt x="1906874" y="3628764"/>
                    <a:pt x="1912689" y="3628764"/>
                    <a:pt x="1918503" y="3626522"/>
                  </a:cubicBezTo>
                  <a:cubicBezTo>
                    <a:pt x="1922379" y="3624281"/>
                    <a:pt x="1924317" y="3622040"/>
                    <a:pt x="1928193" y="3619799"/>
                  </a:cubicBezTo>
                  <a:cubicBezTo>
                    <a:pt x="1930131" y="3624281"/>
                    <a:pt x="1932069" y="3626522"/>
                    <a:pt x="1935945" y="3628764"/>
                  </a:cubicBezTo>
                  <a:cubicBezTo>
                    <a:pt x="1934007" y="3628764"/>
                    <a:pt x="1932069" y="3631005"/>
                    <a:pt x="1930131" y="3631005"/>
                  </a:cubicBezTo>
                  <a:cubicBezTo>
                    <a:pt x="1926255" y="3633246"/>
                    <a:pt x="1924317" y="3635487"/>
                    <a:pt x="1922379" y="3639970"/>
                  </a:cubicBezTo>
                  <a:cubicBezTo>
                    <a:pt x="1920441" y="3644452"/>
                    <a:pt x="1920441" y="3648934"/>
                    <a:pt x="1916565" y="3651175"/>
                  </a:cubicBezTo>
                  <a:cubicBezTo>
                    <a:pt x="1912689" y="3653416"/>
                    <a:pt x="1912689" y="3648934"/>
                    <a:pt x="1908812" y="3648934"/>
                  </a:cubicBezTo>
                  <a:cubicBezTo>
                    <a:pt x="1912689" y="3646693"/>
                    <a:pt x="1914627" y="3646693"/>
                    <a:pt x="1916565" y="3646693"/>
                  </a:cubicBezTo>
                  <a:lnTo>
                    <a:pt x="1916565" y="3642210"/>
                  </a:lnTo>
                  <a:cubicBezTo>
                    <a:pt x="1904937" y="3646693"/>
                    <a:pt x="1893308" y="3639970"/>
                    <a:pt x="1879742" y="3642210"/>
                  </a:cubicBezTo>
                  <a:cubicBezTo>
                    <a:pt x="1887494" y="3646693"/>
                    <a:pt x="1895246" y="3648934"/>
                    <a:pt x="1902998" y="3651175"/>
                  </a:cubicBezTo>
                  <a:lnTo>
                    <a:pt x="1899122" y="3655658"/>
                  </a:lnTo>
                  <a:cubicBezTo>
                    <a:pt x="1902998" y="3657899"/>
                    <a:pt x="1906874" y="3657899"/>
                    <a:pt x="1910751" y="3657899"/>
                  </a:cubicBezTo>
                  <a:lnTo>
                    <a:pt x="1910751" y="3660140"/>
                  </a:lnTo>
                  <a:cubicBezTo>
                    <a:pt x="1906874" y="3660140"/>
                    <a:pt x="1904937" y="3662381"/>
                    <a:pt x="1901060" y="3662381"/>
                  </a:cubicBezTo>
                  <a:lnTo>
                    <a:pt x="1901060" y="3664622"/>
                  </a:lnTo>
                  <a:lnTo>
                    <a:pt x="1918503" y="3664622"/>
                  </a:lnTo>
                  <a:cubicBezTo>
                    <a:pt x="1922379" y="3653416"/>
                    <a:pt x="1934007" y="3657899"/>
                    <a:pt x="1939821" y="3651175"/>
                  </a:cubicBezTo>
                  <a:lnTo>
                    <a:pt x="1943697" y="3651175"/>
                  </a:lnTo>
                  <a:lnTo>
                    <a:pt x="1937883" y="3657899"/>
                  </a:lnTo>
                  <a:cubicBezTo>
                    <a:pt x="1939821" y="3660140"/>
                    <a:pt x="1941759" y="3660140"/>
                    <a:pt x="1943697" y="3662381"/>
                  </a:cubicBezTo>
                  <a:cubicBezTo>
                    <a:pt x="1945635" y="3664622"/>
                    <a:pt x="1947573" y="3664622"/>
                    <a:pt x="1949511" y="3666864"/>
                  </a:cubicBezTo>
                  <a:cubicBezTo>
                    <a:pt x="1953387" y="3664622"/>
                    <a:pt x="1955325" y="3664622"/>
                    <a:pt x="1959201" y="3662381"/>
                  </a:cubicBezTo>
                  <a:cubicBezTo>
                    <a:pt x="1957263" y="3666864"/>
                    <a:pt x="1957263" y="3669105"/>
                    <a:pt x="1957263" y="3671346"/>
                  </a:cubicBezTo>
                  <a:lnTo>
                    <a:pt x="1966953" y="3671346"/>
                  </a:lnTo>
                  <a:lnTo>
                    <a:pt x="1966953" y="3664622"/>
                  </a:lnTo>
                  <a:cubicBezTo>
                    <a:pt x="1966953" y="3657899"/>
                    <a:pt x="1970829" y="3657899"/>
                    <a:pt x="1974705" y="3660140"/>
                  </a:cubicBezTo>
                  <a:cubicBezTo>
                    <a:pt x="1980519" y="3664622"/>
                    <a:pt x="1984395" y="3662381"/>
                    <a:pt x="1990209" y="3660140"/>
                  </a:cubicBezTo>
                  <a:cubicBezTo>
                    <a:pt x="1996023" y="3660140"/>
                    <a:pt x="1999899" y="3655658"/>
                    <a:pt x="2001837" y="3648934"/>
                  </a:cubicBezTo>
                  <a:lnTo>
                    <a:pt x="1994085" y="3648934"/>
                  </a:lnTo>
                  <a:cubicBezTo>
                    <a:pt x="1994085" y="3646693"/>
                    <a:pt x="1996023" y="3644452"/>
                    <a:pt x="1996023" y="3642210"/>
                  </a:cubicBezTo>
                  <a:lnTo>
                    <a:pt x="1996023" y="3633246"/>
                  </a:lnTo>
                  <a:lnTo>
                    <a:pt x="1997961" y="3633246"/>
                  </a:lnTo>
                  <a:cubicBezTo>
                    <a:pt x="1997961" y="3637728"/>
                    <a:pt x="1999899" y="3639970"/>
                    <a:pt x="1999899" y="3644452"/>
                  </a:cubicBezTo>
                  <a:cubicBezTo>
                    <a:pt x="2003775" y="3642210"/>
                    <a:pt x="2009589" y="3642210"/>
                    <a:pt x="2015403" y="3639970"/>
                  </a:cubicBezTo>
                  <a:lnTo>
                    <a:pt x="2015403" y="3646693"/>
                  </a:lnTo>
                  <a:cubicBezTo>
                    <a:pt x="2021217" y="3648934"/>
                    <a:pt x="2027031" y="3653416"/>
                    <a:pt x="2030908" y="3662381"/>
                  </a:cubicBezTo>
                  <a:cubicBezTo>
                    <a:pt x="2030908" y="3662381"/>
                    <a:pt x="2032845" y="3664622"/>
                    <a:pt x="2032845" y="3662381"/>
                  </a:cubicBezTo>
                  <a:lnTo>
                    <a:pt x="2050288" y="3655658"/>
                  </a:lnTo>
                  <a:cubicBezTo>
                    <a:pt x="2058040" y="3653416"/>
                    <a:pt x="2063854" y="3651175"/>
                    <a:pt x="2071606" y="3648934"/>
                  </a:cubicBezTo>
                  <a:cubicBezTo>
                    <a:pt x="2075482" y="3648934"/>
                    <a:pt x="2077420" y="3653416"/>
                    <a:pt x="2083234" y="3657899"/>
                  </a:cubicBezTo>
                  <a:cubicBezTo>
                    <a:pt x="2089048" y="3657899"/>
                    <a:pt x="2108428" y="3662381"/>
                    <a:pt x="2116180" y="3669105"/>
                  </a:cubicBezTo>
                  <a:cubicBezTo>
                    <a:pt x="2118118" y="3671346"/>
                    <a:pt x="2121994" y="3669105"/>
                    <a:pt x="2123932" y="3669105"/>
                  </a:cubicBezTo>
                  <a:cubicBezTo>
                    <a:pt x="2129746" y="3666864"/>
                    <a:pt x="2135560" y="3666864"/>
                    <a:pt x="2141374" y="3664622"/>
                  </a:cubicBezTo>
                  <a:lnTo>
                    <a:pt x="2143312" y="3666864"/>
                  </a:lnTo>
                  <a:cubicBezTo>
                    <a:pt x="2145250" y="3671346"/>
                    <a:pt x="2145250" y="3675828"/>
                    <a:pt x="2145250" y="3680311"/>
                  </a:cubicBezTo>
                  <a:cubicBezTo>
                    <a:pt x="2151064" y="3687034"/>
                    <a:pt x="2156879" y="3693758"/>
                    <a:pt x="2164631" y="3682552"/>
                  </a:cubicBezTo>
                  <a:cubicBezTo>
                    <a:pt x="2164631" y="3684793"/>
                    <a:pt x="2162693" y="3687034"/>
                    <a:pt x="2162693" y="3689275"/>
                  </a:cubicBezTo>
                  <a:cubicBezTo>
                    <a:pt x="2164631" y="3689275"/>
                    <a:pt x="2164631" y="3691517"/>
                    <a:pt x="2166568" y="3691517"/>
                  </a:cubicBezTo>
                  <a:cubicBezTo>
                    <a:pt x="2170445" y="3693758"/>
                    <a:pt x="2182073" y="3695999"/>
                    <a:pt x="2184011" y="3691517"/>
                  </a:cubicBezTo>
                  <a:cubicBezTo>
                    <a:pt x="2185949" y="3684793"/>
                    <a:pt x="2189825" y="3687034"/>
                    <a:pt x="2191763" y="3687034"/>
                  </a:cubicBezTo>
                  <a:cubicBezTo>
                    <a:pt x="2193701" y="3689275"/>
                    <a:pt x="2193701" y="3693758"/>
                    <a:pt x="2195639" y="3698240"/>
                  </a:cubicBezTo>
                  <a:lnTo>
                    <a:pt x="2195639" y="3682552"/>
                  </a:lnTo>
                  <a:cubicBezTo>
                    <a:pt x="2199515" y="3687034"/>
                    <a:pt x="2201453" y="3689275"/>
                    <a:pt x="2203391" y="3693758"/>
                  </a:cubicBezTo>
                  <a:cubicBezTo>
                    <a:pt x="2205329" y="3695999"/>
                    <a:pt x="2205329" y="3698240"/>
                    <a:pt x="2205329" y="3700481"/>
                  </a:cubicBezTo>
                  <a:cubicBezTo>
                    <a:pt x="2203391" y="3700481"/>
                    <a:pt x="2201453" y="3700481"/>
                    <a:pt x="2199515" y="3702723"/>
                  </a:cubicBezTo>
                  <a:lnTo>
                    <a:pt x="2193701" y="3702723"/>
                  </a:lnTo>
                  <a:cubicBezTo>
                    <a:pt x="2199515" y="3707205"/>
                    <a:pt x="2197577" y="3718410"/>
                    <a:pt x="2205329" y="3713928"/>
                  </a:cubicBezTo>
                  <a:cubicBezTo>
                    <a:pt x="2207267" y="3711687"/>
                    <a:pt x="2209205" y="3707205"/>
                    <a:pt x="2211143" y="3704964"/>
                  </a:cubicBezTo>
                  <a:cubicBezTo>
                    <a:pt x="2211143" y="3707205"/>
                    <a:pt x="2213081" y="3711687"/>
                    <a:pt x="2213081" y="3713928"/>
                  </a:cubicBezTo>
                  <a:cubicBezTo>
                    <a:pt x="2215019" y="3713928"/>
                    <a:pt x="2216957" y="3713928"/>
                    <a:pt x="2218895" y="3716170"/>
                  </a:cubicBezTo>
                  <a:cubicBezTo>
                    <a:pt x="2222771" y="3722893"/>
                    <a:pt x="2228585" y="3720652"/>
                    <a:pt x="2234399" y="3722893"/>
                  </a:cubicBezTo>
                  <a:cubicBezTo>
                    <a:pt x="2238275" y="3722893"/>
                    <a:pt x="2240213" y="3727375"/>
                    <a:pt x="2242151" y="3729616"/>
                  </a:cubicBezTo>
                  <a:cubicBezTo>
                    <a:pt x="2244089" y="3734099"/>
                    <a:pt x="2246027" y="3738581"/>
                    <a:pt x="2251841" y="3738581"/>
                  </a:cubicBezTo>
                  <a:cubicBezTo>
                    <a:pt x="2255717" y="3738581"/>
                    <a:pt x="2259593" y="3743063"/>
                    <a:pt x="2263469" y="3747546"/>
                  </a:cubicBezTo>
                  <a:cubicBezTo>
                    <a:pt x="2269283" y="3752028"/>
                    <a:pt x="2275097" y="3760993"/>
                    <a:pt x="2280911" y="3765475"/>
                  </a:cubicBezTo>
                  <a:cubicBezTo>
                    <a:pt x="2290602" y="3772199"/>
                    <a:pt x="2300291" y="3781164"/>
                    <a:pt x="2311920" y="3778922"/>
                  </a:cubicBezTo>
                  <a:cubicBezTo>
                    <a:pt x="2317734" y="3778922"/>
                    <a:pt x="2323548" y="3783405"/>
                    <a:pt x="2329362" y="3783405"/>
                  </a:cubicBezTo>
                  <a:cubicBezTo>
                    <a:pt x="2335176" y="3783405"/>
                    <a:pt x="2342928" y="3783405"/>
                    <a:pt x="2350680" y="3781164"/>
                  </a:cubicBezTo>
                  <a:cubicBezTo>
                    <a:pt x="2350680" y="3787887"/>
                    <a:pt x="2350680" y="3790128"/>
                    <a:pt x="2356494" y="3790128"/>
                  </a:cubicBezTo>
                  <a:cubicBezTo>
                    <a:pt x="2360370" y="3790128"/>
                    <a:pt x="2364246" y="3790128"/>
                    <a:pt x="2368122" y="3792370"/>
                  </a:cubicBezTo>
                  <a:cubicBezTo>
                    <a:pt x="2379750" y="3792370"/>
                    <a:pt x="2389440" y="3799093"/>
                    <a:pt x="2401068" y="3796852"/>
                  </a:cubicBezTo>
                  <a:cubicBezTo>
                    <a:pt x="2404944" y="3796852"/>
                    <a:pt x="2408820" y="3799093"/>
                    <a:pt x="2412696" y="3801334"/>
                  </a:cubicBezTo>
                  <a:cubicBezTo>
                    <a:pt x="2424325" y="3805816"/>
                    <a:pt x="2432076" y="3817022"/>
                    <a:pt x="2445643" y="3814781"/>
                  </a:cubicBezTo>
                  <a:cubicBezTo>
                    <a:pt x="2447581" y="3814781"/>
                    <a:pt x="2451457" y="3814781"/>
                    <a:pt x="2453395" y="3817022"/>
                  </a:cubicBezTo>
                  <a:cubicBezTo>
                    <a:pt x="2457271" y="3821505"/>
                    <a:pt x="2459209" y="3819264"/>
                    <a:pt x="2461147" y="3817022"/>
                  </a:cubicBezTo>
                  <a:cubicBezTo>
                    <a:pt x="2465023" y="3814781"/>
                    <a:pt x="2468899" y="3812540"/>
                    <a:pt x="2470837" y="3814781"/>
                  </a:cubicBezTo>
                  <a:cubicBezTo>
                    <a:pt x="2478589" y="3817022"/>
                    <a:pt x="2488279" y="3819264"/>
                    <a:pt x="2496031" y="3821505"/>
                  </a:cubicBezTo>
                  <a:lnTo>
                    <a:pt x="2503783" y="3821505"/>
                  </a:lnTo>
                  <a:cubicBezTo>
                    <a:pt x="2509597" y="3819264"/>
                    <a:pt x="2517349" y="3817022"/>
                    <a:pt x="2523163" y="3817022"/>
                  </a:cubicBezTo>
                  <a:cubicBezTo>
                    <a:pt x="2532853" y="3814781"/>
                    <a:pt x="2542543" y="3814781"/>
                    <a:pt x="2552233" y="3814781"/>
                  </a:cubicBezTo>
                  <a:lnTo>
                    <a:pt x="2556109" y="3814781"/>
                  </a:lnTo>
                  <a:cubicBezTo>
                    <a:pt x="2569675" y="3810299"/>
                    <a:pt x="2585180" y="3805816"/>
                    <a:pt x="2598746" y="3801334"/>
                  </a:cubicBezTo>
                  <a:cubicBezTo>
                    <a:pt x="2608436" y="3799093"/>
                    <a:pt x="2618126" y="3796852"/>
                    <a:pt x="2629754" y="3794610"/>
                  </a:cubicBezTo>
                  <a:cubicBezTo>
                    <a:pt x="2641382" y="3792370"/>
                    <a:pt x="2651072" y="3787887"/>
                    <a:pt x="2662700" y="3785646"/>
                  </a:cubicBezTo>
                  <a:cubicBezTo>
                    <a:pt x="2666576" y="3785646"/>
                    <a:pt x="2670452" y="3785646"/>
                    <a:pt x="2676266" y="3783405"/>
                  </a:cubicBezTo>
                  <a:cubicBezTo>
                    <a:pt x="2691771" y="3781164"/>
                    <a:pt x="2707275" y="3774440"/>
                    <a:pt x="2722779" y="3783405"/>
                  </a:cubicBezTo>
                  <a:lnTo>
                    <a:pt x="2746035" y="3790128"/>
                  </a:lnTo>
                  <a:cubicBezTo>
                    <a:pt x="2755725" y="3792370"/>
                    <a:pt x="2763477" y="3799093"/>
                    <a:pt x="2773167" y="3799093"/>
                  </a:cubicBezTo>
                  <a:cubicBezTo>
                    <a:pt x="2775105" y="3799093"/>
                    <a:pt x="2778981" y="3801334"/>
                    <a:pt x="2780919" y="3801334"/>
                  </a:cubicBezTo>
                  <a:cubicBezTo>
                    <a:pt x="2792547" y="3805816"/>
                    <a:pt x="2802237" y="3817022"/>
                    <a:pt x="2815803" y="3812540"/>
                  </a:cubicBezTo>
                  <a:cubicBezTo>
                    <a:pt x="2821617" y="3810299"/>
                    <a:pt x="2831308" y="3814781"/>
                    <a:pt x="2837122" y="3817022"/>
                  </a:cubicBezTo>
                  <a:cubicBezTo>
                    <a:pt x="2842936" y="3819264"/>
                    <a:pt x="2848750" y="3819264"/>
                    <a:pt x="2854564" y="3821505"/>
                  </a:cubicBezTo>
                  <a:lnTo>
                    <a:pt x="2854564" y="3825987"/>
                  </a:lnTo>
                  <a:cubicBezTo>
                    <a:pt x="2866192" y="3825987"/>
                    <a:pt x="2877820" y="3828228"/>
                    <a:pt x="2889448" y="3821505"/>
                  </a:cubicBezTo>
                  <a:cubicBezTo>
                    <a:pt x="2893324" y="3819264"/>
                    <a:pt x="2895262" y="3817022"/>
                    <a:pt x="2899138" y="3817022"/>
                  </a:cubicBezTo>
                  <a:cubicBezTo>
                    <a:pt x="2906890" y="3814781"/>
                    <a:pt x="2916580" y="3814781"/>
                    <a:pt x="2924332" y="3819264"/>
                  </a:cubicBezTo>
                  <a:cubicBezTo>
                    <a:pt x="2930146" y="3821505"/>
                    <a:pt x="2939836" y="3819264"/>
                    <a:pt x="2945651" y="3814781"/>
                  </a:cubicBezTo>
                  <a:cubicBezTo>
                    <a:pt x="2953403" y="3810299"/>
                    <a:pt x="2963093" y="3812540"/>
                    <a:pt x="2970845" y="3812540"/>
                  </a:cubicBezTo>
                  <a:cubicBezTo>
                    <a:pt x="2978597" y="3812540"/>
                    <a:pt x="2984411" y="3814781"/>
                    <a:pt x="2992163" y="3812540"/>
                  </a:cubicBezTo>
                  <a:cubicBezTo>
                    <a:pt x="3009605" y="3810299"/>
                    <a:pt x="3025109" y="3803575"/>
                    <a:pt x="3044489" y="3805816"/>
                  </a:cubicBezTo>
                  <a:cubicBezTo>
                    <a:pt x="3052241" y="3805816"/>
                    <a:pt x="3059993" y="3808058"/>
                    <a:pt x="3067745" y="3805816"/>
                  </a:cubicBezTo>
                  <a:cubicBezTo>
                    <a:pt x="3083250" y="3803575"/>
                    <a:pt x="3094878" y="3810299"/>
                    <a:pt x="3106506" y="3819264"/>
                  </a:cubicBezTo>
                  <a:cubicBezTo>
                    <a:pt x="3116196" y="3828228"/>
                    <a:pt x="3127824" y="3834952"/>
                    <a:pt x="3139452" y="3841675"/>
                  </a:cubicBezTo>
                  <a:cubicBezTo>
                    <a:pt x="3147204" y="3846158"/>
                    <a:pt x="3158832" y="3837193"/>
                    <a:pt x="3158832" y="3825987"/>
                  </a:cubicBezTo>
                  <a:lnTo>
                    <a:pt x="3158832" y="3805816"/>
                  </a:lnTo>
                  <a:cubicBezTo>
                    <a:pt x="3158832" y="3747546"/>
                    <a:pt x="3158832" y="3691517"/>
                    <a:pt x="3160770" y="3633246"/>
                  </a:cubicBezTo>
                  <a:cubicBezTo>
                    <a:pt x="3160770" y="3592905"/>
                    <a:pt x="3162708" y="3552564"/>
                    <a:pt x="3162708" y="3509981"/>
                  </a:cubicBezTo>
                  <a:cubicBezTo>
                    <a:pt x="3162708" y="3465158"/>
                    <a:pt x="3160770" y="786952"/>
                    <a:pt x="3160770" y="742128"/>
                  </a:cubicBezTo>
                  <a:cubicBezTo>
                    <a:pt x="3172398" y="721958"/>
                    <a:pt x="3168522" y="706269"/>
                    <a:pt x="3178212" y="695064"/>
                  </a:cubicBezTo>
                  <a:close/>
                  <a:moveTo>
                    <a:pt x="1924317" y="3619799"/>
                  </a:moveTo>
                  <a:cubicBezTo>
                    <a:pt x="1928193" y="3608593"/>
                    <a:pt x="1935945" y="3610834"/>
                    <a:pt x="1941759" y="3613075"/>
                  </a:cubicBezTo>
                  <a:cubicBezTo>
                    <a:pt x="1937883" y="3622040"/>
                    <a:pt x="1930131" y="3617557"/>
                    <a:pt x="1924317" y="3619799"/>
                  </a:cubicBezTo>
                  <a:close/>
                  <a:moveTo>
                    <a:pt x="1941759" y="3631005"/>
                  </a:moveTo>
                  <a:cubicBezTo>
                    <a:pt x="1943697" y="3626522"/>
                    <a:pt x="1943697" y="3619799"/>
                    <a:pt x="1949511" y="3619799"/>
                  </a:cubicBezTo>
                  <a:cubicBezTo>
                    <a:pt x="1951449" y="3619799"/>
                    <a:pt x="1955325" y="3622040"/>
                    <a:pt x="1957263" y="3622040"/>
                  </a:cubicBezTo>
                  <a:cubicBezTo>
                    <a:pt x="1955325" y="3626522"/>
                    <a:pt x="1953387" y="3628763"/>
                    <a:pt x="1951449" y="3633246"/>
                  </a:cubicBezTo>
                  <a:cubicBezTo>
                    <a:pt x="1949511" y="3633246"/>
                    <a:pt x="1945635" y="3633246"/>
                    <a:pt x="1941759" y="3631005"/>
                  </a:cubicBezTo>
                  <a:close/>
                  <a:moveTo>
                    <a:pt x="1949511" y="3653416"/>
                  </a:moveTo>
                  <a:cubicBezTo>
                    <a:pt x="1953387" y="3651175"/>
                    <a:pt x="1955325" y="3646693"/>
                    <a:pt x="1959201" y="3644452"/>
                  </a:cubicBezTo>
                  <a:cubicBezTo>
                    <a:pt x="1961139" y="3644452"/>
                    <a:pt x="1963077" y="3646693"/>
                    <a:pt x="1965015" y="3646693"/>
                  </a:cubicBezTo>
                  <a:cubicBezTo>
                    <a:pt x="1965015" y="3655658"/>
                    <a:pt x="1957263" y="3657899"/>
                    <a:pt x="1949511" y="3653416"/>
                  </a:cubicBezTo>
                  <a:close/>
                  <a:moveTo>
                    <a:pt x="1957263" y="3581699"/>
                  </a:moveTo>
                  <a:cubicBezTo>
                    <a:pt x="1959201" y="3583940"/>
                    <a:pt x="1959201" y="3586181"/>
                    <a:pt x="1963077" y="3588422"/>
                  </a:cubicBezTo>
                  <a:lnTo>
                    <a:pt x="1945635" y="3588422"/>
                  </a:lnTo>
                  <a:cubicBezTo>
                    <a:pt x="1945635" y="3586181"/>
                    <a:pt x="1945635" y="3583940"/>
                    <a:pt x="1947573" y="3581699"/>
                  </a:cubicBezTo>
                  <a:cubicBezTo>
                    <a:pt x="1955325" y="3581699"/>
                    <a:pt x="1957263" y="3581699"/>
                    <a:pt x="1957263" y="3572734"/>
                  </a:cubicBezTo>
                  <a:cubicBezTo>
                    <a:pt x="1963077" y="3574975"/>
                    <a:pt x="1970829" y="3568251"/>
                    <a:pt x="1972767" y="3579457"/>
                  </a:cubicBezTo>
                  <a:cubicBezTo>
                    <a:pt x="1966953" y="3581699"/>
                    <a:pt x="1963077" y="3581699"/>
                    <a:pt x="1957263" y="3581699"/>
                  </a:cubicBezTo>
                  <a:close/>
                </a:path>
              </a:pathLst>
            </a:custGeom>
            <a:blipFill>
              <a:blip r:embed="rId2"/>
              <a:stretch>
                <a:fillRect l="0" t="-11419" r="0" b="-11419"/>
              </a:stretch>
            </a:blipFill>
          </p:spPr>
        </p:sp>
      </p:grpSp>
      <p:sp>
        <p:nvSpPr>
          <p:cNvPr name="Freeform 4" id="4"/>
          <p:cNvSpPr/>
          <p:nvPr/>
        </p:nvSpPr>
        <p:spPr>
          <a:xfrm flipH="true" flipV="false" rot="0">
            <a:off x="13601700" y="9258300"/>
            <a:ext cx="7315200" cy="1649245"/>
          </a:xfrm>
          <a:custGeom>
            <a:avLst/>
            <a:gdLst/>
            <a:ahLst/>
            <a:cxnLst/>
            <a:rect r="r" b="b" t="t" l="l"/>
            <a:pathLst>
              <a:path h="1649245" w="7315200">
                <a:moveTo>
                  <a:pt x="7315200" y="0"/>
                </a:moveTo>
                <a:lnTo>
                  <a:pt x="0" y="0"/>
                </a:lnTo>
                <a:lnTo>
                  <a:pt x="0" y="1649245"/>
                </a:lnTo>
                <a:lnTo>
                  <a:pt x="7315200" y="1649245"/>
                </a:lnTo>
                <a:lnTo>
                  <a:pt x="731520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2628900" y="-310273"/>
            <a:ext cx="7315200" cy="1649245"/>
          </a:xfrm>
          <a:custGeom>
            <a:avLst/>
            <a:gdLst/>
            <a:ahLst/>
            <a:cxnLst/>
            <a:rect r="r" b="b" t="t" l="l"/>
            <a:pathLst>
              <a:path h="1649245" w="7315200">
                <a:moveTo>
                  <a:pt x="0" y="0"/>
                </a:moveTo>
                <a:lnTo>
                  <a:pt x="7315200" y="0"/>
                </a:lnTo>
                <a:lnTo>
                  <a:pt x="7315200" y="1649246"/>
                </a:lnTo>
                <a:lnTo>
                  <a:pt x="0" y="164924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6" id="6"/>
          <p:cNvSpPr txBox="true"/>
          <p:nvPr/>
        </p:nvSpPr>
        <p:spPr>
          <a:xfrm rot="0">
            <a:off x="9144000" y="942975"/>
            <a:ext cx="8763319" cy="2877185"/>
          </a:xfrm>
          <a:prstGeom prst="rect">
            <a:avLst/>
          </a:prstGeom>
        </p:spPr>
        <p:txBody>
          <a:bodyPr anchor="t" rtlCol="false" tIns="0" lIns="0" bIns="0" rIns="0">
            <a:spAutoFit/>
          </a:bodyPr>
          <a:lstStyle/>
          <a:p>
            <a:pPr algn="just">
              <a:lnSpc>
                <a:spcPts val="5739"/>
              </a:lnSpc>
              <a:spcBef>
                <a:spcPct val="0"/>
              </a:spcBef>
            </a:pPr>
            <a:r>
              <a:rPr lang="en-US" sz="4099">
                <a:solidFill>
                  <a:srgbClr val="06327D"/>
                </a:solidFill>
                <a:latin typeface="Handelson Two"/>
                <a:ea typeface="Handelson Two"/>
                <a:cs typeface="Handelson Two"/>
                <a:sym typeface="Handelson Two"/>
              </a:rPr>
              <a:t>Nogironligi bo‘lgan shaxslarning huquqlarini himoya qilish masalasida eng markaziy tushuncha ― bu kamsitish (diskriminatsiya)dir. </a:t>
            </a:r>
          </a:p>
        </p:txBody>
      </p:sp>
      <p:sp>
        <p:nvSpPr>
          <p:cNvPr name="TextBox 7" id="7"/>
          <p:cNvSpPr txBox="true"/>
          <p:nvPr/>
        </p:nvSpPr>
        <p:spPr>
          <a:xfrm rot="0">
            <a:off x="9733807" y="4346070"/>
            <a:ext cx="7525493" cy="3182001"/>
          </a:xfrm>
          <a:prstGeom prst="rect">
            <a:avLst/>
          </a:prstGeom>
        </p:spPr>
        <p:txBody>
          <a:bodyPr anchor="t" rtlCol="false" tIns="0" lIns="0" bIns="0" rIns="0">
            <a:spAutoFit/>
          </a:bodyPr>
          <a:lstStyle/>
          <a:p>
            <a:pPr algn="just">
              <a:lnSpc>
                <a:spcPts val="3639"/>
              </a:lnSpc>
            </a:pPr>
            <a:r>
              <a:rPr lang="en-US" sz="2599" b="true">
                <a:solidFill>
                  <a:srgbClr val="06327D"/>
                </a:solidFill>
                <a:latin typeface="Montserrat Bold"/>
                <a:ea typeface="Montserrat Bold"/>
                <a:cs typeface="Montserrat Bold"/>
                <a:sym typeface="Montserrat Bold"/>
              </a:rPr>
              <a:t>To‘g‘ridan-to‘g‘ri kamsitish </a:t>
            </a:r>
            <a:r>
              <a:rPr lang="en-US" sz="2599" b="true">
                <a:solidFill>
                  <a:srgbClr val="06327D"/>
                </a:solidFill>
                <a:latin typeface="Montserrat Medium"/>
                <a:ea typeface="Montserrat Medium"/>
                <a:cs typeface="Montserrat Medium"/>
                <a:sym typeface="Montserrat Medium"/>
              </a:rPr>
              <a:t>(direct discrimination) — shaxsga nisbatan aynan uning nogironligi sababli boshqalardan yomonroq munosabatda bo‘lish, huquqlarni cheklash, xizmatdan bosh tortish yoki biror faoliyatda ishtirok etish imkoniyatini rad etish holatidir. </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EFEFEF"/>
        </a:solidFill>
      </p:bgPr>
    </p:bg>
    <p:spTree>
      <p:nvGrpSpPr>
        <p:cNvPr id="1" name=""/>
        <p:cNvGrpSpPr/>
        <p:nvPr/>
      </p:nvGrpSpPr>
      <p:grpSpPr>
        <a:xfrm>
          <a:off x="0" y="0"/>
          <a:ext cx="0" cy="0"/>
          <a:chOff x="0" y="0"/>
          <a:chExt cx="0" cy="0"/>
        </a:xfrm>
      </p:grpSpPr>
      <p:grpSp>
        <p:nvGrpSpPr>
          <p:cNvPr name="Group 2" id="2"/>
          <p:cNvGrpSpPr/>
          <p:nvPr/>
        </p:nvGrpSpPr>
        <p:grpSpPr>
          <a:xfrm rot="0">
            <a:off x="-2832672" y="0"/>
            <a:ext cx="11669985" cy="10825812"/>
            <a:chOff x="0" y="0"/>
            <a:chExt cx="5004978" cy="4642933"/>
          </a:xfrm>
        </p:grpSpPr>
        <p:sp>
          <p:nvSpPr>
            <p:cNvPr name="Freeform 3" id="3"/>
            <p:cNvSpPr/>
            <p:nvPr/>
          </p:nvSpPr>
          <p:spPr>
            <a:xfrm flipH="false" flipV="false" rot="0">
              <a:off x="-12700" y="-2540"/>
              <a:ext cx="5021488" cy="4646743"/>
            </a:xfrm>
            <a:custGeom>
              <a:avLst/>
              <a:gdLst/>
              <a:ahLst/>
              <a:cxnLst/>
              <a:rect r="r" b="b" t="t" l="l"/>
              <a:pathLst>
                <a:path h="4646743" w="5021488">
                  <a:moveTo>
                    <a:pt x="4999511" y="2277098"/>
                  </a:moveTo>
                  <a:cubicBezTo>
                    <a:pt x="5004053" y="2273269"/>
                    <a:pt x="5008595" y="2271355"/>
                    <a:pt x="5011622" y="2265611"/>
                  </a:cubicBezTo>
                  <a:cubicBezTo>
                    <a:pt x="5014651" y="2261782"/>
                    <a:pt x="5020218" y="2256038"/>
                    <a:pt x="5020218" y="2250294"/>
                  </a:cubicBezTo>
                  <a:cubicBezTo>
                    <a:pt x="5020218" y="2246465"/>
                    <a:pt x="5014651" y="2240721"/>
                    <a:pt x="5011622" y="2236892"/>
                  </a:cubicBezTo>
                  <a:lnTo>
                    <a:pt x="4997997" y="2219660"/>
                  </a:lnTo>
                  <a:cubicBezTo>
                    <a:pt x="5001025" y="2215831"/>
                    <a:pt x="5007081" y="2213916"/>
                    <a:pt x="5007081" y="2208172"/>
                  </a:cubicBezTo>
                  <a:cubicBezTo>
                    <a:pt x="5010109" y="2192856"/>
                    <a:pt x="5014651" y="2177539"/>
                    <a:pt x="5014651" y="2162222"/>
                  </a:cubicBezTo>
                  <a:cubicBezTo>
                    <a:pt x="5014651" y="2154563"/>
                    <a:pt x="5004053" y="2148819"/>
                    <a:pt x="4997997" y="2139246"/>
                  </a:cubicBezTo>
                  <a:cubicBezTo>
                    <a:pt x="5004053" y="2139246"/>
                    <a:pt x="5007081" y="2139246"/>
                    <a:pt x="5011622" y="2137332"/>
                  </a:cubicBezTo>
                  <a:lnTo>
                    <a:pt x="5011622" y="2131588"/>
                  </a:lnTo>
                  <a:lnTo>
                    <a:pt x="4997997" y="2131588"/>
                  </a:lnTo>
                  <a:cubicBezTo>
                    <a:pt x="4988914" y="2123930"/>
                    <a:pt x="4979831" y="2108613"/>
                    <a:pt x="4976803" y="2110527"/>
                  </a:cubicBezTo>
                  <a:cubicBezTo>
                    <a:pt x="4960150" y="2122015"/>
                    <a:pt x="4960150" y="2106698"/>
                    <a:pt x="4957122" y="2095210"/>
                  </a:cubicBezTo>
                  <a:cubicBezTo>
                    <a:pt x="4951066" y="2097125"/>
                    <a:pt x="4945011" y="2099040"/>
                    <a:pt x="4940469" y="2097125"/>
                  </a:cubicBezTo>
                  <a:cubicBezTo>
                    <a:pt x="4929872" y="2095210"/>
                    <a:pt x="4919275" y="2089466"/>
                    <a:pt x="4908677" y="2089466"/>
                  </a:cubicBezTo>
                  <a:cubicBezTo>
                    <a:pt x="4895052" y="2087552"/>
                    <a:pt x="4879913" y="2087552"/>
                    <a:pt x="4864774" y="2085637"/>
                  </a:cubicBezTo>
                  <a:cubicBezTo>
                    <a:pt x="4842065" y="2081808"/>
                    <a:pt x="4819356" y="2077979"/>
                    <a:pt x="4796648" y="2074150"/>
                  </a:cubicBezTo>
                  <a:cubicBezTo>
                    <a:pt x="4795134" y="2074150"/>
                    <a:pt x="4792106" y="2077979"/>
                    <a:pt x="4790592" y="2077979"/>
                  </a:cubicBezTo>
                  <a:cubicBezTo>
                    <a:pt x="4778481" y="2076064"/>
                    <a:pt x="4766370" y="2074150"/>
                    <a:pt x="4755772" y="2070320"/>
                  </a:cubicBezTo>
                  <a:cubicBezTo>
                    <a:pt x="4752744" y="2068406"/>
                    <a:pt x="4751231" y="2058833"/>
                    <a:pt x="4751231" y="2055003"/>
                  </a:cubicBezTo>
                  <a:cubicBezTo>
                    <a:pt x="4767884" y="2039687"/>
                    <a:pt x="4784536" y="2024370"/>
                    <a:pt x="4795134" y="2014797"/>
                  </a:cubicBezTo>
                  <a:cubicBezTo>
                    <a:pt x="4807245" y="2012882"/>
                    <a:pt x="4814814" y="2010967"/>
                    <a:pt x="4825412" y="2010967"/>
                  </a:cubicBezTo>
                  <a:cubicBezTo>
                    <a:pt x="4816328" y="1995651"/>
                    <a:pt x="4810273" y="1987992"/>
                    <a:pt x="4802703" y="1976504"/>
                  </a:cubicBezTo>
                  <a:cubicBezTo>
                    <a:pt x="4798162" y="1978419"/>
                    <a:pt x="4793620" y="1980334"/>
                    <a:pt x="4786050" y="1984163"/>
                  </a:cubicBezTo>
                  <a:cubicBezTo>
                    <a:pt x="4786050" y="1974590"/>
                    <a:pt x="4786050" y="1965017"/>
                    <a:pt x="4787564" y="1965017"/>
                  </a:cubicBezTo>
                  <a:cubicBezTo>
                    <a:pt x="4793620" y="1963102"/>
                    <a:pt x="4802703" y="1961188"/>
                    <a:pt x="4807245" y="1965017"/>
                  </a:cubicBezTo>
                  <a:cubicBezTo>
                    <a:pt x="4813301" y="1970761"/>
                    <a:pt x="4816328" y="1980334"/>
                    <a:pt x="4822384" y="1991821"/>
                  </a:cubicBezTo>
                  <a:cubicBezTo>
                    <a:pt x="4825412" y="1991821"/>
                    <a:pt x="4831467" y="1993736"/>
                    <a:pt x="4837523" y="1993736"/>
                  </a:cubicBezTo>
                  <a:cubicBezTo>
                    <a:pt x="4836009" y="1968846"/>
                    <a:pt x="4836009" y="1968846"/>
                    <a:pt x="4819356" y="1932468"/>
                  </a:cubicBezTo>
                  <a:cubicBezTo>
                    <a:pt x="4840551" y="1932468"/>
                    <a:pt x="4846606" y="1924810"/>
                    <a:pt x="4842065" y="1898005"/>
                  </a:cubicBezTo>
                  <a:cubicBezTo>
                    <a:pt x="4855690" y="1896091"/>
                    <a:pt x="4870829" y="1894176"/>
                    <a:pt x="4884454" y="1894176"/>
                  </a:cubicBezTo>
                  <a:cubicBezTo>
                    <a:pt x="4882940" y="1890347"/>
                    <a:pt x="4879913" y="1882688"/>
                    <a:pt x="4878399" y="1876945"/>
                  </a:cubicBezTo>
                  <a:cubicBezTo>
                    <a:pt x="4884454" y="1878859"/>
                    <a:pt x="4888996" y="1880774"/>
                    <a:pt x="4892024" y="1882688"/>
                  </a:cubicBezTo>
                  <a:cubicBezTo>
                    <a:pt x="4893538" y="1873115"/>
                    <a:pt x="4893538" y="1863542"/>
                    <a:pt x="4895052" y="1855884"/>
                  </a:cubicBezTo>
                  <a:cubicBezTo>
                    <a:pt x="4896566" y="1846311"/>
                    <a:pt x="4898079" y="1834823"/>
                    <a:pt x="4899593" y="1825250"/>
                  </a:cubicBezTo>
                  <a:cubicBezTo>
                    <a:pt x="4899593" y="1821421"/>
                    <a:pt x="4898079" y="1815677"/>
                    <a:pt x="4899593" y="1809933"/>
                  </a:cubicBezTo>
                  <a:cubicBezTo>
                    <a:pt x="4904135" y="1794616"/>
                    <a:pt x="4905649" y="1771641"/>
                    <a:pt x="4901107" y="1760153"/>
                  </a:cubicBezTo>
                  <a:cubicBezTo>
                    <a:pt x="4904135" y="1756324"/>
                    <a:pt x="4905649" y="1750580"/>
                    <a:pt x="4905649" y="1746751"/>
                  </a:cubicBezTo>
                  <a:cubicBezTo>
                    <a:pt x="4905649" y="1731434"/>
                    <a:pt x="4905649" y="1714203"/>
                    <a:pt x="4904135" y="1698886"/>
                  </a:cubicBezTo>
                  <a:cubicBezTo>
                    <a:pt x="4902621" y="1683569"/>
                    <a:pt x="4901107" y="1670167"/>
                    <a:pt x="4899593" y="1654850"/>
                  </a:cubicBezTo>
                  <a:cubicBezTo>
                    <a:pt x="4898079" y="1651021"/>
                    <a:pt x="4898079" y="1647191"/>
                    <a:pt x="4899593" y="1641448"/>
                  </a:cubicBezTo>
                  <a:cubicBezTo>
                    <a:pt x="4904135" y="1626131"/>
                    <a:pt x="4907163" y="1610814"/>
                    <a:pt x="4898079" y="1595497"/>
                  </a:cubicBezTo>
                  <a:cubicBezTo>
                    <a:pt x="4895052" y="1591667"/>
                    <a:pt x="4896566" y="1582094"/>
                    <a:pt x="4898079" y="1576351"/>
                  </a:cubicBezTo>
                  <a:cubicBezTo>
                    <a:pt x="4902621" y="1555290"/>
                    <a:pt x="4893538" y="1538058"/>
                    <a:pt x="4876884" y="1534229"/>
                  </a:cubicBezTo>
                  <a:lnTo>
                    <a:pt x="4870829" y="1534229"/>
                  </a:lnTo>
                  <a:cubicBezTo>
                    <a:pt x="4872343" y="1528485"/>
                    <a:pt x="4873857" y="1526571"/>
                    <a:pt x="4875371" y="1522741"/>
                  </a:cubicBezTo>
                  <a:cubicBezTo>
                    <a:pt x="4870829" y="1520827"/>
                    <a:pt x="4866287" y="1520827"/>
                    <a:pt x="4863260" y="1516998"/>
                  </a:cubicBezTo>
                  <a:cubicBezTo>
                    <a:pt x="4860232" y="1515083"/>
                    <a:pt x="4858718" y="1509339"/>
                    <a:pt x="4855690" y="1507425"/>
                  </a:cubicBezTo>
                  <a:cubicBezTo>
                    <a:pt x="4843579" y="1499766"/>
                    <a:pt x="4829954" y="1492108"/>
                    <a:pt x="4816328" y="1484449"/>
                  </a:cubicBezTo>
                  <a:cubicBezTo>
                    <a:pt x="4811787" y="1482535"/>
                    <a:pt x="4805731" y="1482535"/>
                    <a:pt x="4801189" y="1482535"/>
                  </a:cubicBezTo>
                  <a:cubicBezTo>
                    <a:pt x="4798162" y="1484449"/>
                    <a:pt x="4796648" y="1476791"/>
                    <a:pt x="4793620" y="1476791"/>
                  </a:cubicBezTo>
                  <a:cubicBezTo>
                    <a:pt x="4772425" y="1471047"/>
                    <a:pt x="4751231" y="1467218"/>
                    <a:pt x="4730036" y="1459559"/>
                  </a:cubicBezTo>
                  <a:cubicBezTo>
                    <a:pt x="4713383" y="1451901"/>
                    <a:pt x="4693702" y="1467218"/>
                    <a:pt x="4677049" y="1451901"/>
                  </a:cubicBezTo>
                  <a:cubicBezTo>
                    <a:pt x="4675535" y="1449986"/>
                    <a:pt x="4672507" y="1453815"/>
                    <a:pt x="4670993" y="1453815"/>
                  </a:cubicBezTo>
                  <a:cubicBezTo>
                    <a:pt x="4657368" y="1449986"/>
                    <a:pt x="4645257" y="1459559"/>
                    <a:pt x="4631632" y="1453815"/>
                  </a:cubicBezTo>
                  <a:cubicBezTo>
                    <a:pt x="4618006" y="1448072"/>
                    <a:pt x="4602867" y="1446157"/>
                    <a:pt x="4596812" y="1428926"/>
                  </a:cubicBezTo>
                  <a:cubicBezTo>
                    <a:pt x="4590756" y="1411694"/>
                    <a:pt x="4586215" y="1394463"/>
                    <a:pt x="4586215" y="1377231"/>
                  </a:cubicBezTo>
                  <a:cubicBezTo>
                    <a:pt x="4587728" y="1356170"/>
                    <a:pt x="4595298" y="1333195"/>
                    <a:pt x="4566534" y="1337024"/>
                  </a:cubicBezTo>
                  <a:cubicBezTo>
                    <a:pt x="4568048" y="1333195"/>
                    <a:pt x="4568048" y="1329366"/>
                    <a:pt x="4569562" y="1327451"/>
                  </a:cubicBezTo>
                  <a:cubicBezTo>
                    <a:pt x="4481755" y="1315964"/>
                    <a:pt x="4393948" y="1306390"/>
                    <a:pt x="4307655" y="1294903"/>
                  </a:cubicBezTo>
                  <a:cubicBezTo>
                    <a:pt x="4304628" y="1281500"/>
                    <a:pt x="4301600" y="1266184"/>
                    <a:pt x="4298572" y="1245123"/>
                  </a:cubicBezTo>
                  <a:cubicBezTo>
                    <a:pt x="4315225" y="1268098"/>
                    <a:pt x="4330364" y="1281500"/>
                    <a:pt x="4351559" y="1279586"/>
                  </a:cubicBezTo>
                  <a:cubicBezTo>
                    <a:pt x="4353073" y="1264269"/>
                    <a:pt x="4351559" y="1252781"/>
                    <a:pt x="4339448" y="1243208"/>
                  </a:cubicBezTo>
                  <a:cubicBezTo>
                    <a:pt x="4337934" y="1241294"/>
                    <a:pt x="4336420" y="1233635"/>
                    <a:pt x="4337934" y="1229806"/>
                  </a:cubicBezTo>
                  <a:cubicBezTo>
                    <a:pt x="4343989" y="1210660"/>
                    <a:pt x="4350045" y="1193428"/>
                    <a:pt x="4354587" y="1176197"/>
                  </a:cubicBezTo>
                  <a:cubicBezTo>
                    <a:pt x="4360642" y="1181941"/>
                    <a:pt x="4365184" y="1185770"/>
                    <a:pt x="4371240" y="1189599"/>
                  </a:cubicBezTo>
                  <a:lnTo>
                    <a:pt x="4374267" y="1185770"/>
                  </a:lnTo>
                  <a:lnTo>
                    <a:pt x="4356101" y="1151307"/>
                  </a:lnTo>
                  <a:cubicBezTo>
                    <a:pt x="4368212" y="1155136"/>
                    <a:pt x="4378809" y="1157051"/>
                    <a:pt x="4392434" y="1160880"/>
                  </a:cubicBezTo>
                  <a:cubicBezTo>
                    <a:pt x="4387893" y="1149392"/>
                    <a:pt x="4383351" y="1141734"/>
                    <a:pt x="4383351" y="1141734"/>
                  </a:cubicBezTo>
                  <a:cubicBezTo>
                    <a:pt x="4390920" y="1134075"/>
                    <a:pt x="4398490" y="1126417"/>
                    <a:pt x="4409087" y="1116844"/>
                  </a:cubicBezTo>
                  <a:cubicBezTo>
                    <a:pt x="4409087" y="1114929"/>
                    <a:pt x="4410601" y="1103442"/>
                    <a:pt x="4415143" y="1101527"/>
                  </a:cubicBezTo>
                  <a:cubicBezTo>
                    <a:pt x="4424226" y="1095783"/>
                    <a:pt x="4427255" y="1105356"/>
                    <a:pt x="4430282" y="1114929"/>
                  </a:cubicBezTo>
                  <a:cubicBezTo>
                    <a:pt x="4431796" y="1120673"/>
                    <a:pt x="4440879" y="1122588"/>
                    <a:pt x="4446935" y="1124502"/>
                  </a:cubicBezTo>
                  <a:cubicBezTo>
                    <a:pt x="4452991" y="1126417"/>
                    <a:pt x="4460560" y="1126417"/>
                    <a:pt x="4468130" y="1124502"/>
                  </a:cubicBezTo>
                  <a:cubicBezTo>
                    <a:pt x="4480241" y="1124502"/>
                    <a:pt x="4492352" y="1122588"/>
                    <a:pt x="4509005" y="1120673"/>
                  </a:cubicBezTo>
                  <a:cubicBezTo>
                    <a:pt x="4496894" y="1116844"/>
                    <a:pt x="4487811" y="1113015"/>
                    <a:pt x="4480241" y="1111100"/>
                  </a:cubicBezTo>
                  <a:cubicBezTo>
                    <a:pt x="4480241" y="1109185"/>
                    <a:pt x="4480241" y="1107271"/>
                    <a:pt x="4478727" y="1105356"/>
                  </a:cubicBezTo>
                  <a:cubicBezTo>
                    <a:pt x="4490838" y="1101527"/>
                    <a:pt x="4502950" y="1097698"/>
                    <a:pt x="4513547" y="1093869"/>
                  </a:cubicBezTo>
                  <a:cubicBezTo>
                    <a:pt x="4525658" y="1097698"/>
                    <a:pt x="4536256" y="1103442"/>
                    <a:pt x="4545339" y="1107271"/>
                  </a:cubicBezTo>
                  <a:cubicBezTo>
                    <a:pt x="4548367" y="1141734"/>
                    <a:pt x="4566534" y="1113015"/>
                    <a:pt x="4577131" y="1116844"/>
                  </a:cubicBezTo>
                  <a:cubicBezTo>
                    <a:pt x="4574103" y="1109185"/>
                    <a:pt x="4569562" y="1101527"/>
                    <a:pt x="4565020" y="1091954"/>
                  </a:cubicBezTo>
                  <a:cubicBezTo>
                    <a:pt x="4584701" y="1095783"/>
                    <a:pt x="4604381" y="1095783"/>
                    <a:pt x="4618006" y="1114929"/>
                  </a:cubicBezTo>
                  <a:cubicBezTo>
                    <a:pt x="4619520" y="1116844"/>
                    <a:pt x="4625576" y="1114929"/>
                    <a:pt x="4628604" y="1113015"/>
                  </a:cubicBezTo>
                  <a:cubicBezTo>
                    <a:pt x="4633145" y="1114929"/>
                    <a:pt x="4640715" y="1118758"/>
                    <a:pt x="4643743" y="1116844"/>
                  </a:cubicBezTo>
                  <a:cubicBezTo>
                    <a:pt x="4648284" y="1111100"/>
                    <a:pt x="4648284" y="1101527"/>
                    <a:pt x="4652826" y="1090039"/>
                  </a:cubicBezTo>
                  <a:cubicBezTo>
                    <a:pt x="4663423" y="1113015"/>
                    <a:pt x="4674021" y="1099612"/>
                    <a:pt x="4684619" y="1090039"/>
                  </a:cubicBezTo>
                  <a:cubicBezTo>
                    <a:pt x="4683105" y="1095783"/>
                    <a:pt x="4683105" y="1099612"/>
                    <a:pt x="4683105" y="1099612"/>
                  </a:cubicBezTo>
                  <a:cubicBezTo>
                    <a:pt x="4692188" y="1105356"/>
                    <a:pt x="4699758" y="1109185"/>
                    <a:pt x="4710355" y="1114929"/>
                  </a:cubicBezTo>
                  <a:cubicBezTo>
                    <a:pt x="4717924" y="1111100"/>
                    <a:pt x="4727008" y="1097698"/>
                    <a:pt x="4740633" y="1111100"/>
                  </a:cubicBezTo>
                  <a:cubicBezTo>
                    <a:pt x="4742147" y="1113015"/>
                    <a:pt x="4748202" y="1109185"/>
                    <a:pt x="4752744" y="1109185"/>
                  </a:cubicBezTo>
                  <a:cubicBezTo>
                    <a:pt x="4757286" y="1107271"/>
                    <a:pt x="4760314" y="1107271"/>
                    <a:pt x="4761828" y="1105356"/>
                  </a:cubicBezTo>
                  <a:cubicBezTo>
                    <a:pt x="4764856" y="1091954"/>
                    <a:pt x="4766370" y="1080466"/>
                    <a:pt x="4770911" y="1068979"/>
                  </a:cubicBezTo>
                  <a:cubicBezTo>
                    <a:pt x="4775453" y="1057491"/>
                    <a:pt x="4773939" y="1046003"/>
                    <a:pt x="4764856" y="1042174"/>
                  </a:cubicBezTo>
                  <a:cubicBezTo>
                    <a:pt x="4761828" y="1040260"/>
                    <a:pt x="4758800" y="1040260"/>
                    <a:pt x="4757286" y="1038345"/>
                  </a:cubicBezTo>
                  <a:cubicBezTo>
                    <a:pt x="4770911" y="1021113"/>
                    <a:pt x="4783023" y="1009626"/>
                    <a:pt x="4802703" y="1017284"/>
                  </a:cubicBezTo>
                  <a:cubicBezTo>
                    <a:pt x="4807245" y="1019199"/>
                    <a:pt x="4813301" y="1011540"/>
                    <a:pt x="4820870" y="1005796"/>
                  </a:cubicBezTo>
                  <a:cubicBezTo>
                    <a:pt x="4816328" y="1000053"/>
                    <a:pt x="4813301" y="998138"/>
                    <a:pt x="4810273" y="996223"/>
                  </a:cubicBezTo>
                  <a:cubicBezTo>
                    <a:pt x="4822384" y="963675"/>
                    <a:pt x="4842065" y="984736"/>
                    <a:pt x="4860232" y="984736"/>
                  </a:cubicBezTo>
                  <a:cubicBezTo>
                    <a:pt x="4854176" y="978992"/>
                    <a:pt x="4851148" y="973248"/>
                    <a:pt x="4848120" y="971333"/>
                  </a:cubicBezTo>
                  <a:cubicBezTo>
                    <a:pt x="4857204" y="965590"/>
                    <a:pt x="4866287" y="961760"/>
                    <a:pt x="4873857" y="956016"/>
                  </a:cubicBezTo>
                  <a:cubicBezTo>
                    <a:pt x="4875371" y="948358"/>
                    <a:pt x="4873857" y="940700"/>
                    <a:pt x="4875371" y="936870"/>
                  </a:cubicBezTo>
                  <a:cubicBezTo>
                    <a:pt x="4882940" y="921554"/>
                    <a:pt x="4878399" y="910066"/>
                    <a:pt x="4866287" y="902407"/>
                  </a:cubicBezTo>
                  <a:cubicBezTo>
                    <a:pt x="4861745" y="898578"/>
                    <a:pt x="4857204" y="890920"/>
                    <a:pt x="4854176" y="885176"/>
                  </a:cubicBezTo>
                  <a:cubicBezTo>
                    <a:pt x="4858718" y="885176"/>
                    <a:pt x="4864774" y="883261"/>
                    <a:pt x="4870829" y="883261"/>
                  </a:cubicBezTo>
                  <a:lnTo>
                    <a:pt x="4870829" y="860286"/>
                  </a:lnTo>
                  <a:cubicBezTo>
                    <a:pt x="4873857" y="860286"/>
                    <a:pt x="4876884" y="860286"/>
                    <a:pt x="4879913" y="862201"/>
                  </a:cubicBezTo>
                  <a:cubicBezTo>
                    <a:pt x="4881427" y="839225"/>
                    <a:pt x="4882940" y="816250"/>
                    <a:pt x="4885968" y="791360"/>
                  </a:cubicBezTo>
                  <a:cubicBezTo>
                    <a:pt x="4869315" y="779872"/>
                    <a:pt x="4878399" y="766470"/>
                    <a:pt x="4887482" y="749239"/>
                  </a:cubicBezTo>
                  <a:cubicBezTo>
                    <a:pt x="4887482" y="749239"/>
                    <a:pt x="4884454" y="747324"/>
                    <a:pt x="4881427" y="747324"/>
                  </a:cubicBezTo>
                  <a:cubicBezTo>
                    <a:pt x="4882940" y="739665"/>
                    <a:pt x="4885968" y="732007"/>
                    <a:pt x="4887482" y="724349"/>
                  </a:cubicBezTo>
                  <a:cubicBezTo>
                    <a:pt x="4890510" y="709032"/>
                    <a:pt x="4885968" y="707117"/>
                    <a:pt x="4872343" y="714776"/>
                  </a:cubicBezTo>
                  <a:cubicBezTo>
                    <a:pt x="4870829" y="710946"/>
                    <a:pt x="4869315" y="705202"/>
                    <a:pt x="4866287" y="701373"/>
                  </a:cubicBezTo>
                  <a:cubicBezTo>
                    <a:pt x="4864774" y="703288"/>
                    <a:pt x="4864774" y="705202"/>
                    <a:pt x="4863260" y="707117"/>
                  </a:cubicBezTo>
                  <a:cubicBezTo>
                    <a:pt x="4857204" y="705202"/>
                    <a:pt x="4852662" y="701373"/>
                    <a:pt x="4846606" y="699459"/>
                  </a:cubicBezTo>
                  <a:cubicBezTo>
                    <a:pt x="4816328" y="684142"/>
                    <a:pt x="4784536" y="687971"/>
                    <a:pt x="4754258" y="686056"/>
                  </a:cubicBezTo>
                  <a:cubicBezTo>
                    <a:pt x="4749717" y="686056"/>
                    <a:pt x="4743661" y="691800"/>
                    <a:pt x="4739119" y="691800"/>
                  </a:cubicBezTo>
                  <a:cubicBezTo>
                    <a:pt x="4720953" y="689886"/>
                    <a:pt x="4704299" y="682227"/>
                    <a:pt x="4687646" y="680312"/>
                  </a:cubicBezTo>
                  <a:cubicBezTo>
                    <a:pt x="4664938" y="678398"/>
                    <a:pt x="4642229" y="678398"/>
                    <a:pt x="4619520" y="678398"/>
                  </a:cubicBezTo>
                  <a:cubicBezTo>
                    <a:pt x="4602867" y="678398"/>
                    <a:pt x="4599840" y="666910"/>
                    <a:pt x="4601354" y="651593"/>
                  </a:cubicBezTo>
                  <a:cubicBezTo>
                    <a:pt x="4607409" y="645849"/>
                    <a:pt x="4613465" y="634362"/>
                    <a:pt x="4613465" y="632447"/>
                  </a:cubicBezTo>
                  <a:cubicBezTo>
                    <a:pt x="4593784" y="613301"/>
                    <a:pt x="4611951" y="599899"/>
                    <a:pt x="4616493" y="584582"/>
                  </a:cubicBezTo>
                  <a:cubicBezTo>
                    <a:pt x="4614979" y="546290"/>
                    <a:pt x="4613465" y="507997"/>
                    <a:pt x="4611951" y="467791"/>
                  </a:cubicBezTo>
                  <a:cubicBezTo>
                    <a:pt x="4614979" y="465876"/>
                    <a:pt x="4621034" y="463961"/>
                    <a:pt x="4625576" y="462047"/>
                  </a:cubicBezTo>
                  <a:cubicBezTo>
                    <a:pt x="4624062" y="456303"/>
                    <a:pt x="4621034" y="450559"/>
                    <a:pt x="4621034" y="444815"/>
                  </a:cubicBezTo>
                  <a:cubicBezTo>
                    <a:pt x="4625576" y="421840"/>
                    <a:pt x="4627090" y="398865"/>
                    <a:pt x="4607409" y="381633"/>
                  </a:cubicBezTo>
                  <a:cubicBezTo>
                    <a:pt x="4616493" y="373975"/>
                    <a:pt x="4624062" y="368231"/>
                    <a:pt x="4633145" y="360572"/>
                  </a:cubicBezTo>
                  <a:cubicBezTo>
                    <a:pt x="4631632" y="358658"/>
                    <a:pt x="4630118" y="354829"/>
                    <a:pt x="4630118" y="352914"/>
                  </a:cubicBezTo>
                  <a:cubicBezTo>
                    <a:pt x="4630118" y="350999"/>
                    <a:pt x="4628604" y="350999"/>
                    <a:pt x="4627090" y="350999"/>
                  </a:cubicBezTo>
                  <a:cubicBezTo>
                    <a:pt x="4611951" y="350999"/>
                    <a:pt x="4605895" y="347170"/>
                    <a:pt x="4604381" y="328024"/>
                  </a:cubicBezTo>
                  <a:cubicBezTo>
                    <a:pt x="4604381" y="324195"/>
                    <a:pt x="4604381" y="318451"/>
                    <a:pt x="4607409" y="314622"/>
                  </a:cubicBezTo>
                  <a:cubicBezTo>
                    <a:pt x="4613465" y="308878"/>
                    <a:pt x="4619520" y="303134"/>
                    <a:pt x="4627090" y="299305"/>
                  </a:cubicBezTo>
                  <a:cubicBezTo>
                    <a:pt x="4630118" y="297390"/>
                    <a:pt x="4636174" y="299305"/>
                    <a:pt x="4639201" y="301219"/>
                  </a:cubicBezTo>
                  <a:cubicBezTo>
                    <a:pt x="4655854" y="312707"/>
                    <a:pt x="4657368" y="312707"/>
                    <a:pt x="4660396" y="287817"/>
                  </a:cubicBezTo>
                  <a:cubicBezTo>
                    <a:pt x="4663423" y="289732"/>
                    <a:pt x="4666452" y="291646"/>
                    <a:pt x="4670993" y="293561"/>
                  </a:cubicBezTo>
                  <a:cubicBezTo>
                    <a:pt x="4669480" y="285903"/>
                    <a:pt x="4669480" y="280159"/>
                    <a:pt x="4666452" y="274415"/>
                  </a:cubicBezTo>
                  <a:cubicBezTo>
                    <a:pt x="4666452" y="272500"/>
                    <a:pt x="4663423" y="270586"/>
                    <a:pt x="4660396" y="268671"/>
                  </a:cubicBezTo>
                  <a:cubicBezTo>
                    <a:pt x="4663423" y="266756"/>
                    <a:pt x="4666452" y="262927"/>
                    <a:pt x="4669480" y="264842"/>
                  </a:cubicBezTo>
                  <a:cubicBezTo>
                    <a:pt x="4684619" y="270586"/>
                    <a:pt x="4693702" y="257183"/>
                    <a:pt x="4704299" y="249525"/>
                  </a:cubicBezTo>
                  <a:cubicBezTo>
                    <a:pt x="4695216" y="234208"/>
                    <a:pt x="4686132" y="220806"/>
                    <a:pt x="4678563" y="205489"/>
                  </a:cubicBezTo>
                  <a:cubicBezTo>
                    <a:pt x="4690674" y="197830"/>
                    <a:pt x="4699758" y="194001"/>
                    <a:pt x="4708841" y="188257"/>
                  </a:cubicBezTo>
                  <a:cubicBezTo>
                    <a:pt x="4689160" y="146136"/>
                    <a:pt x="4689160" y="146136"/>
                    <a:pt x="4702785" y="128904"/>
                  </a:cubicBezTo>
                  <a:cubicBezTo>
                    <a:pt x="4702785" y="126990"/>
                    <a:pt x="4701271" y="125075"/>
                    <a:pt x="4701271" y="123161"/>
                  </a:cubicBezTo>
                  <a:cubicBezTo>
                    <a:pt x="4696730" y="125075"/>
                    <a:pt x="4690674" y="126990"/>
                    <a:pt x="4686132" y="130819"/>
                  </a:cubicBezTo>
                  <a:lnTo>
                    <a:pt x="4684619" y="128904"/>
                  </a:lnTo>
                  <a:cubicBezTo>
                    <a:pt x="4690674" y="121246"/>
                    <a:pt x="4696730" y="115502"/>
                    <a:pt x="4702785" y="107844"/>
                  </a:cubicBezTo>
                  <a:cubicBezTo>
                    <a:pt x="4702785" y="102100"/>
                    <a:pt x="4705813" y="88698"/>
                    <a:pt x="4702785" y="84868"/>
                  </a:cubicBezTo>
                  <a:cubicBezTo>
                    <a:pt x="4690674" y="71466"/>
                    <a:pt x="4704299" y="58064"/>
                    <a:pt x="4701271" y="44662"/>
                  </a:cubicBezTo>
                  <a:cubicBezTo>
                    <a:pt x="4699758" y="40832"/>
                    <a:pt x="4701271" y="31259"/>
                    <a:pt x="4699758" y="31259"/>
                  </a:cubicBezTo>
                  <a:cubicBezTo>
                    <a:pt x="4690674" y="25515"/>
                    <a:pt x="4680077" y="15942"/>
                    <a:pt x="4669480" y="15942"/>
                  </a:cubicBezTo>
                  <a:cubicBezTo>
                    <a:pt x="4645257" y="14028"/>
                    <a:pt x="4621034" y="17857"/>
                    <a:pt x="4596812" y="17857"/>
                  </a:cubicBezTo>
                  <a:lnTo>
                    <a:pt x="4519602" y="17857"/>
                  </a:lnTo>
                  <a:cubicBezTo>
                    <a:pt x="4501436" y="17857"/>
                    <a:pt x="4486297" y="12113"/>
                    <a:pt x="4468130" y="6369"/>
                  </a:cubicBezTo>
                  <a:cubicBezTo>
                    <a:pt x="4446935" y="0"/>
                    <a:pt x="4424226" y="4455"/>
                    <a:pt x="4401518" y="6369"/>
                  </a:cubicBezTo>
                  <a:cubicBezTo>
                    <a:pt x="4353073" y="8284"/>
                    <a:pt x="4304628" y="8284"/>
                    <a:pt x="4256182" y="10199"/>
                  </a:cubicBezTo>
                  <a:cubicBezTo>
                    <a:pt x="4233474" y="10199"/>
                    <a:pt x="4209251" y="14028"/>
                    <a:pt x="4186543" y="15942"/>
                  </a:cubicBezTo>
                  <a:cubicBezTo>
                    <a:pt x="4157779" y="17857"/>
                    <a:pt x="4129015" y="15942"/>
                    <a:pt x="4100251" y="17857"/>
                  </a:cubicBezTo>
                  <a:cubicBezTo>
                    <a:pt x="4069972" y="19772"/>
                    <a:pt x="4039694" y="23601"/>
                    <a:pt x="4009416" y="25515"/>
                  </a:cubicBezTo>
                  <a:cubicBezTo>
                    <a:pt x="3973082" y="27430"/>
                    <a:pt x="3936748" y="27430"/>
                    <a:pt x="3900414" y="29345"/>
                  </a:cubicBezTo>
                  <a:lnTo>
                    <a:pt x="3786871" y="35088"/>
                  </a:lnTo>
                  <a:cubicBezTo>
                    <a:pt x="3752052" y="37003"/>
                    <a:pt x="3718745" y="37003"/>
                    <a:pt x="3683926" y="37003"/>
                  </a:cubicBezTo>
                  <a:cubicBezTo>
                    <a:pt x="3658189" y="37003"/>
                    <a:pt x="3630939" y="38918"/>
                    <a:pt x="3605202" y="40832"/>
                  </a:cubicBezTo>
                  <a:lnTo>
                    <a:pt x="3527993" y="46576"/>
                  </a:lnTo>
                  <a:cubicBezTo>
                    <a:pt x="3509826" y="48491"/>
                    <a:pt x="3491659" y="48491"/>
                    <a:pt x="3471979" y="50405"/>
                  </a:cubicBezTo>
                  <a:cubicBezTo>
                    <a:pt x="3441700" y="52320"/>
                    <a:pt x="3411422" y="52320"/>
                    <a:pt x="3381144" y="54235"/>
                  </a:cubicBezTo>
                  <a:cubicBezTo>
                    <a:pt x="3346324" y="56149"/>
                    <a:pt x="3313018" y="59978"/>
                    <a:pt x="3279712" y="61893"/>
                  </a:cubicBezTo>
                  <a:cubicBezTo>
                    <a:pt x="3244893" y="65722"/>
                    <a:pt x="3211586" y="69551"/>
                    <a:pt x="3176767" y="73381"/>
                  </a:cubicBezTo>
                  <a:cubicBezTo>
                    <a:pt x="3163141" y="75295"/>
                    <a:pt x="3149516" y="75295"/>
                    <a:pt x="3134377" y="77210"/>
                  </a:cubicBezTo>
                  <a:lnTo>
                    <a:pt x="3090474" y="77210"/>
                  </a:lnTo>
                  <a:cubicBezTo>
                    <a:pt x="3040515" y="81039"/>
                    <a:pt x="2992070" y="86783"/>
                    <a:pt x="2942111" y="90612"/>
                  </a:cubicBezTo>
                  <a:cubicBezTo>
                    <a:pt x="2911833" y="92527"/>
                    <a:pt x="2880041" y="94441"/>
                    <a:pt x="2849763" y="98271"/>
                  </a:cubicBezTo>
                  <a:cubicBezTo>
                    <a:pt x="2831596" y="100185"/>
                    <a:pt x="2811915" y="104014"/>
                    <a:pt x="2793748" y="105929"/>
                  </a:cubicBezTo>
                  <a:lnTo>
                    <a:pt x="2671121" y="117417"/>
                  </a:lnTo>
                  <a:cubicBezTo>
                    <a:pt x="2645385" y="119331"/>
                    <a:pt x="2621162" y="126990"/>
                    <a:pt x="2596940" y="128904"/>
                  </a:cubicBezTo>
                  <a:cubicBezTo>
                    <a:pt x="2559092" y="132734"/>
                    <a:pt x="2519731" y="134648"/>
                    <a:pt x="2481883" y="138477"/>
                  </a:cubicBezTo>
                  <a:cubicBezTo>
                    <a:pt x="2472800" y="138477"/>
                    <a:pt x="2462202" y="140392"/>
                    <a:pt x="2453119" y="140392"/>
                  </a:cubicBezTo>
                  <a:cubicBezTo>
                    <a:pt x="2419813" y="144221"/>
                    <a:pt x="2388021" y="148051"/>
                    <a:pt x="2354715" y="151880"/>
                  </a:cubicBezTo>
                  <a:cubicBezTo>
                    <a:pt x="2336548" y="153794"/>
                    <a:pt x="2316867" y="157624"/>
                    <a:pt x="2298700" y="159538"/>
                  </a:cubicBezTo>
                  <a:cubicBezTo>
                    <a:pt x="2275992" y="161453"/>
                    <a:pt x="2253283" y="163367"/>
                    <a:pt x="2232088" y="165282"/>
                  </a:cubicBezTo>
                  <a:cubicBezTo>
                    <a:pt x="2189699" y="171026"/>
                    <a:pt x="2145796" y="176770"/>
                    <a:pt x="2103406" y="182514"/>
                  </a:cubicBezTo>
                  <a:cubicBezTo>
                    <a:pt x="2095837" y="184428"/>
                    <a:pt x="2089781" y="190172"/>
                    <a:pt x="2082211" y="190172"/>
                  </a:cubicBezTo>
                  <a:cubicBezTo>
                    <a:pt x="2047392" y="194001"/>
                    <a:pt x="2012572" y="194001"/>
                    <a:pt x="1979266" y="199745"/>
                  </a:cubicBezTo>
                  <a:cubicBezTo>
                    <a:pt x="1961099" y="203574"/>
                    <a:pt x="1941418" y="194001"/>
                    <a:pt x="1924765" y="213147"/>
                  </a:cubicBezTo>
                  <a:cubicBezTo>
                    <a:pt x="1918709" y="218891"/>
                    <a:pt x="1902057" y="209318"/>
                    <a:pt x="1891459" y="211233"/>
                  </a:cubicBezTo>
                  <a:cubicBezTo>
                    <a:pt x="1849070" y="216977"/>
                    <a:pt x="1806680" y="224635"/>
                    <a:pt x="1765805" y="230379"/>
                  </a:cubicBezTo>
                  <a:cubicBezTo>
                    <a:pt x="1732499" y="236123"/>
                    <a:pt x="1700707" y="239952"/>
                    <a:pt x="1667401" y="245696"/>
                  </a:cubicBezTo>
                  <a:cubicBezTo>
                    <a:pt x="1655289" y="247610"/>
                    <a:pt x="1643178" y="253354"/>
                    <a:pt x="1632581" y="255269"/>
                  </a:cubicBezTo>
                  <a:cubicBezTo>
                    <a:pt x="1602303" y="259098"/>
                    <a:pt x="1572025" y="262927"/>
                    <a:pt x="1543260" y="266756"/>
                  </a:cubicBezTo>
                  <a:cubicBezTo>
                    <a:pt x="1543260" y="274415"/>
                    <a:pt x="1543260" y="278244"/>
                    <a:pt x="1541746" y="282073"/>
                  </a:cubicBezTo>
                  <a:cubicBezTo>
                    <a:pt x="1538719" y="278244"/>
                    <a:pt x="1535691" y="272500"/>
                    <a:pt x="1532663" y="264842"/>
                  </a:cubicBezTo>
                  <a:cubicBezTo>
                    <a:pt x="1526607" y="285903"/>
                    <a:pt x="1514496" y="272500"/>
                    <a:pt x="1505413" y="274415"/>
                  </a:cubicBezTo>
                  <a:cubicBezTo>
                    <a:pt x="1488760" y="278244"/>
                    <a:pt x="1470593" y="283988"/>
                    <a:pt x="1453940" y="285903"/>
                  </a:cubicBezTo>
                  <a:cubicBezTo>
                    <a:pt x="1423662" y="291646"/>
                    <a:pt x="1393384" y="295476"/>
                    <a:pt x="1363105" y="299305"/>
                  </a:cubicBezTo>
                  <a:cubicBezTo>
                    <a:pt x="1337369" y="303134"/>
                    <a:pt x="1311633" y="310793"/>
                    <a:pt x="1285896" y="316536"/>
                  </a:cubicBezTo>
                  <a:cubicBezTo>
                    <a:pt x="1241993" y="326109"/>
                    <a:pt x="1196576" y="331853"/>
                    <a:pt x="1152672" y="341426"/>
                  </a:cubicBezTo>
                  <a:cubicBezTo>
                    <a:pt x="1122394" y="347170"/>
                    <a:pt x="1092116" y="356743"/>
                    <a:pt x="1060324" y="362487"/>
                  </a:cubicBezTo>
                  <a:cubicBezTo>
                    <a:pt x="1028532" y="370145"/>
                    <a:pt x="995226" y="375889"/>
                    <a:pt x="963434" y="383548"/>
                  </a:cubicBezTo>
                  <a:cubicBezTo>
                    <a:pt x="940725" y="389292"/>
                    <a:pt x="918017" y="396950"/>
                    <a:pt x="895308" y="402694"/>
                  </a:cubicBezTo>
                  <a:cubicBezTo>
                    <a:pt x="849891" y="412267"/>
                    <a:pt x="802960" y="421840"/>
                    <a:pt x="757542" y="431413"/>
                  </a:cubicBezTo>
                  <a:cubicBezTo>
                    <a:pt x="740889" y="435242"/>
                    <a:pt x="725750" y="442901"/>
                    <a:pt x="709097" y="446730"/>
                  </a:cubicBezTo>
                  <a:cubicBezTo>
                    <a:pt x="680333" y="454388"/>
                    <a:pt x="651569" y="458218"/>
                    <a:pt x="622805" y="465876"/>
                  </a:cubicBezTo>
                  <a:cubicBezTo>
                    <a:pt x="601610" y="471620"/>
                    <a:pt x="581929" y="481193"/>
                    <a:pt x="562248" y="485022"/>
                  </a:cubicBezTo>
                  <a:cubicBezTo>
                    <a:pt x="519859" y="496510"/>
                    <a:pt x="477469" y="504168"/>
                    <a:pt x="435080" y="513741"/>
                  </a:cubicBezTo>
                  <a:cubicBezTo>
                    <a:pt x="416913" y="517571"/>
                    <a:pt x="398746" y="525229"/>
                    <a:pt x="380579" y="530973"/>
                  </a:cubicBezTo>
                  <a:cubicBezTo>
                    <a:pt x="351815" y="540546"/>
                    <a:pt x="321537" y="548204"/>
                    <a:pt x="292773" y="557777"/>
                  </a:cubicBezTo>
                  <a:cubicBezTo>
                    <a:pt x="285203" y="559692"/>
                    <a:pt x="277634" y="565436"/>
                    <a:pt x="268550" y="567350"/>
                  </a:cubicBezTo>
                  <a:cubicBezTo>
                    <a:pt x="259467" y="569265"/>
                    <a:pt x="250383" y="569265"/>
                    <a:pt x="241300" y="571180"/>
                  </a:cubicBezTo>
                  <a:cubicBezTo>
                    <a:pt x="223133" y="576923"/>
                    <a:pt x="204966" y="582667"/>
                    <a:pt x="188313" y="588411"/>
                  </a:cubicBezTo>
                  <a:cubicBezTo>
                    <a:pt x="151979" y="599899"/>
                    <a:pt x="133813" y="603728"/>
                    <a:pt x="117160" y="615216"/>
                  </a:cubicBezTo>
                  <a:cubicBezTo>
                    <a:pt x="102020" y="624789"/>
                    <a:pt x="80826" y="622874"/>
                    <a:pt x="74770" y="653508"/>
                  </a:cubicBezTo>
                  <a:cubicBezTo>
                    <a:pt x="71742" y="663081"/>
                    <a:pt x="64173" y="668825"/>
                    <a:pt x="77798" y="672654"/>
                  </a:cubicBezTo>
                  <a:cubicBezTo>
                    <a:pt x="79312" y="672654"/>
                    <a:pt x="82340" y="678398"/>
                    <a:pt x="80826" y="680313"/>
                  </a:cubicBezTo>
                  <a:cubicBezTo>
                    <a:pt x="77798" y="691800"/>
                    <a:pt x="74770" y="703288"/>
                    <a:pt x="71742" y="718605"/>
                  </a:cubicBezTo>
                  <a:cubicBezTo>
                    <a:pt x="71742" y="718605"/>
                    <a:pt x="74770" y="720519"/>
                    <a:pt x="77798" y="724349"/>
                  </a:cubicBezTo>
                  <a:cubicBezTo>
                    <a:pt x="68714" y="735836"/>
                    <a:pt x="68714" y="777958"/>
                    <a:pt x="74770" y="791360"/>
                  </a:cubicBezTo>
                  <a:cubicBezTo>
                    <a:pt x="77798" y="799018"/>
                    <a:pt x="79312" y="808591"/>
                    <a:pt x="80826" y="818165"/>
                  </a:cubicBezTo>
                  <a:cubicBezTo>
                    <a:pt x="62659" y="823908"/>
                    <a:pt x="83854" y="837311"/>
                    <a:pt x="77798" y="844969"/>
                  </a:cubicBezTo>
                  <a:cubicBezTo>
                    <a:pt x="80826" y="844969"/>
                    <a:pt x="83854" y="844969"/>
                    <a:pt x="88395" y="846884"/>
                  </a:cubicBezTo>
                  <a:cubicBezTo>
                    <a:pt x="85367" y="852628"/>
                    <a:pt x="82340" y="856457"/>
                    <a:pt x="80826" y="858371"/>
                  </a:cubicBezTo>
                  <a:cubicBezTo>
                    <a:pt x="83854" y="862201"/>
                    <a:pt x="88395" y="864115"/>
                    <a:pt x="91423" y="867944"/>
                  </a:cubicBezTo>
                  <a:cubicBezTo>
                    <a:pt x="74770" y="896664"/>
                    <a:pt x="74770" y="910066"/>
                    <a:pt x="94451" y="934956"/>
                  </a:cubicBezTo>
                  <a:cubicBezTo>
                    <a:pt x="95965" y="936870"/>
                    <a:pt x="98993" y="940700"/>
                    <a:pt x="98993" y="942614"/>
                  </a:cubicBezTo>
                  <a:cubicBezTo>
                    <a:pt x="94451" y="963675"/>
                    <a:pt x="95965" y="982821"/>
                    <a:pt x="106562" y="1000053"/>
                  </a:cubicBezTo>
                  <a:cubicBezTo>
                    <a:pt x="106562" y="1000053"/>
                    <a:pt x="105048" y="1005796"/>
                    <a:pt x="102020" y="1009626"/>
                  </a:cubicBezTo>
                  <a:cubicBezTo>
                    <a:pt x="106562" y="1007711"/>
                    <a:pt x="109590" y="1005796"/>
                    <a:pt x="112618" y="1005796"/>
                  </a:cubicBezTo>
                  <a:lnTo>
                    <a:pt x="108076" y="1040260"/>
                  </a:lnTo>
                  <a:lnTo>
                    <a:pt x="124729" y="1040260"/>
                  </a:lnTo>
                  <a:cubicBezTo>
                    <a:pt x="129271" y="1047918"/>
                    <a:pt x="133813" y="1053662"/>
                    <a:pt x="133813" y="1055576"/>
                  </a:cubicBezTo>
                  <a:cubicBezTo>
                    <a:pt x="138354" y="1049833"/>
                    <a:pt x="141382" y="1047918"/>
                    <a:pt x="142896" y="1046003"/>
                  </a:cubicBezTo>
                  <a:cubicBezTo>
                    <a:pt x="150465" y="1061320"/>
                    <a:pt x="156521" y="1072808"/>
                    <a:pt x="161063" y="1084295"/>
                  </a:cubicBezTo>
                  <a:cubicBezTo>
                    <a:pt x="159549" y="1097698"/>
                    <a:pt x="156521" y="1109185"/>
                    <a:pt x="155007" y="1116844"/>
                  </a:cubicBezTo>
                  <a:cubicBezTo>
                    <a:pt x="147438" y="1116844"/>
                    <a:pt x="139868" y="1114929"/>
                    <a:pt x="135326" y="1118758"/>
                  </a:cubicBezTo>
                  <a:cubicBezTo>
                    <a:pt x="130785" y="1122588"/>
                    <a:pt x="130785" y="1132161"/>
                    <a:pt x="127757" y="1137905"/>
                  </a:cubicBezTo>
                  <a:cubicBezTo>
                    <a:pt x="127757" y="1139819"/>
                    <a:pt x="138354" y="1164709"/>
                    <a:pt x="136840" y="1166624"/>
                  </a:cubicBezTo>
                  <a:cubicBezTo>
                    <a:pt x="135326" y="1180026"/>
                    <a:pt x="132299" y="1193428"/>
                    <a:pt x="130785" y="1208745"/>
                  </a:cubicBezTo>
                  <a:cubicBezTo>
                    <a:pt x="136840" y="1214489"/>
                    <a:pt x="144410" y="1222148"/>
                    <a:pt x="150465" y="1227891"/>
                  </a:cubicBezTo>
                  <a:cubicBezTo>
                    <a:pt x="139868" y="1235550"/>
                    <a:pt x="132299" y="1243208"/>
                    <a:pt x="124729" y="1248952"/>
                  </a:cubicBezTo>
                  <a:cubicBezTo>
                    <a:pt x="127757" y="1250867"/>
                    <a:pt x="129271" y="1252781"/>
                    <a:pt x="132299" y="1254696"/>
                  </a:cubicBezTo>
                  <a:cubicBezTo>
                    <a:pt x="133813" y="1262354"/>
                    <a:pt x="136840" y="1270013"/>
                    <a:pt x="136840" y="1277671"/>
                  </a:cubicBezTo>
                  <a:cubicBezTo>
                    <a:pt x="136840" y="1285330"/>
                    <a:pt x="132299" y="1298732"/>
                    <a:pt x="135326" y="1300647"/>
                  </a:cubicBezTo>
                  <a:cubicBezTo>
                    <a:pt x="148952" y="1310220"/>
                    <a:pt x="141382" y="1338939"/>
                    <a:pt x="159549" y="1342768"/>
                  </a:cubicBezTo>
                  <a:cubicBezTo>
                    <a:pt x="161063" y="1342768"/>
                    <a:pt x="161063" y="1346597"/>
                    <a:pt x="164091" y="1350426"/>
                  </a:cubicBezTo>
                  <a:cubicBezTo>
                    <a:pt x="159549" y="1350426"/>
                    <a:pt x="156521" y="1350426"/>
                    <a:pt x="150465" y="1352341"/>
                  </a:cubicBezTo>
                  <a:cubicBezTo>
                    <a:pt x="167118" y="1367658"/>
                    <a:pt x="162577" y="1381060"/>
                    <a:pt x="156521" y="1392548"/>
                  </a:cubicBezTo>
                  <a:cubicBezTo>
                    <a:pt x="150465" y="1394463"/>
                    <a:pt x="145924" y="1396377"/>
                    <a:pt x="141382" y="1398292"/>
                  </a:cubicBezTo>
                  <a:cubicBezTo>
                    <a:pt x="142896" y="1402121"/>
                    <a:pt x="142896" y="1404036"/>
                    <a:pt x="144410" y="1407865"/>
                  </a:cubicBezTo>
                  <a:cubicBezTo>
                    <a:pt x="145924" y="1409779"/>
                    <a:pt x="153493" y="1434669"/>
                    <a:pt x="153493" y="1438499"/>
                  </a:cubicBezTo>
                  <a:cubicBezTo>
                    <a:pt x="150465" y="1448072"/>
                    <a:pt x="148952" y="1457645"/>
                    <a:pt x="147438" y="1467218"/>
                  </a:cubicBezTo>
                  <a:cubicBezTo>
                    <a:pt x="156521" y="1467218"/>
                    <a:pt x="164091" y="1469132"/>
                    <a:pt x="167118" y="1469132"/>
                  </a:cubicBezTo>
                  <a:cubicBezTo>
                    <a:pt x="164091" y="1471047"/>
                    <a:pt x="159549" y="1474876"/>
                    <a:pt x="156521" y="1476791"/>
                  </a:cubicBezTo>
                  <a:cubicBezTo>
                    <a:pt x="158035" y="1480620"/>
                    <a:pt x="159549" y="1484449"/>
                    <a:pt x="162577" y="1486364"/>
                  </a:cubicBezTo>
                  <a:cubicBezTo>
                    <a:pt x="174688" y="1484449"/>
                    <a:pt x="186799" y="1482535"/>
                    <a:pt x="200424" y="1480620"/>
                  </a:cubicBezTo>
                  <a:cubicBezTo>
                    <a:pt x="198911" y="1490193"/>
                    <a:pt x="197397" y="1497852"/>
                    <a:pt x="194369" y="1505510"/>
                  </a:cubicBezTo>
                  <a:cubicBezTo>
                    <a:pt x="201938" y="1505510"/>
                    <a:pt x="211022" y="1507425"/>
                    <a:pt x="218591" y="1507425"/>
                  </a:cubicBezTo>
                  <a:lnTo>
                    <a:pt x="218591" y="1516998"/>
                  </a:lnTo>
                  <a:cubicBezTo>
                    <a:pt x="207994" y="1518912"/>
                    <a:pt x="197397" y="1522741"/>
                    <a:pt x="188313" y="1524656"/>
                  </a:cubicBezTo>
                  <a:cubicBezTo>
                    <a:pt x="226161" y="1547632"/>
                    <a:pt x="260981" y="1526571"/>
                    <a:pt x="301856" y="1518912"/>
                  </a:cubicBezTo>
                  <a:cubicBezTo>
                    <a:pt x="309426" y="1528485"/>
                    <a:pt x="316995" y="1520827"/>
                    <a:pt x="323051" y="1505510"/>
                  </a:cubicBezTo>
                  <a:cubicBezTo>
                    <a:pt x="330620" y="1518912"/>
                    <a:pt x="336676" y="1515083"/>
                    <a:pt x="351815" y="1488279"/>
                  </a:cubicBezTo>
                  <a:cubicBezTo>
                    <a:pt x="353329" y="1488279"/>
                    <a:pt x="354843" y="1490193"/>
                    <a:pt x="356357" y="1490193"/>
                  </a:cubicBezTo>
                  <a:cubicBezTo>
                    <a:pt x="354843" y="1497852"/>
                    <a:pt x="351815" y="1503595"/>
                    <a:pt x="350301" y="1511254"/>
                  </a:cubicBezTo>
                  <a:cubicBezTo>
                    <a:pt x="359385" y="1507425"/>
                    <a:pt x="366954" y="1505510"/>
                    <a:pt x="376038" y="1501681"/>
                  </a:cubicBezTo>
                  <a:lnTo>
                    <a:pt x="407830" y="1495937"/>
                  </a:lnTo>
                  <a:cubicBezTo>
                    <a:pt x="424483" y="1492108"/>
                    <a:pt x="441136" y="1490193"/>
                    <a:pt x="456275" y="1486364"/>
                  </a:cubicBezTo>
                  <a:cubicBezTo>
                    <a:pt x="462330" y="1484449"/>
                    <a:pt x="468386" y="1478706"/>
                    <a:pt x="474442" y="1476791"/>
                  </a:cubicBezTo>
                  <a:cubicBezTo>
                    <a:pt x="480497" y="1474876"/>
                    <a:pt x="489581" y="1469132"/>
                    <a:pt x="492609" y="1472962"/>
                  </a:cubicBezTo>
                  <a:cubicBezTo>
                    <a:pt x="504720" y="1486364"/>
                    <a:pt x="515317" y="1501681"/>
                    <a:pt x="527428" y="1515083"/>
                  </a:cubicBezTo>
                  <a:cubicBezTo>
                    <a:pt x="528942" y="1511254"/>
                    <a:pt x="530456" y="1505510"/>
                    <a:pt x="530456" y="1505510"/>
                  </a:cubicBezTo>
                  <a:cubicBezTo>
                    <a:pt x="541054" y="1509339"/>
                    <a:pt x="548623" y="1511254"/>
                    <a:pt x="559221" y="1515083"/>
                  </a:cubicBezTo>
                  <a:cubicBezTo>
                    <a:pt x="560734" y="1520827"/>
                    <a:pt x="563762" y="1528485"/>
                    <a:pt x="563762" y="1532315"/>
                  </a:cubicBezTo>
                  <a:cubicBezTo>
                    <a:pt x="580415" y="1534229"/>
                    <a:pt x="594040" y="1536144"/>
                    <a:pt x="606152" y="1538058"/>
                  </a:cubicBezTo>
                  <a:cubicBezTo>
                    <a:pt x="606152" y="1539973"/>
                    <a:pt x="607666" y="1541888"/>
                    <a:pt x="607666" y="1543802"/>
                  </a:cubicBezTo>
                  <a:lnTo>
                    <a:pt x="580415" y="1555290"/>
                  </a:lnTo>
                  <a:cubicBezTo>
                    <a:pt x="578901" y="1549546"/>
                    <a:pt x="577387" y="1547632"/>
                    <a:pt x="574360" y="1538058"/>
                  </a:cubicBezTo>
                  <a:cubicBezTo>
                    <a:pt x="575873" y="1559119"/>
                    <a:pt x="577387" y="1572521"/>
                    <a:pt x="577387" y="1589753"/>
                  </a:cubicBezTo>
                  <a:cubicBezTo>
                    <a:pt x="591013" y="1576351"/>
                    <a:pt x="609179" y="1591667"/>
                    <a:pt x="618263" y="1568692"/>
                  </a:cubicBezTo>
                  <a:cubicBezTo>
                    <a:pt x="618263" y="1566778"/>
                    <a:pt x="624319" y="1566778"/>
                    <a:pt x="625832" y="1568692"/>
                  </a:cubicBezTo>
                  <a:cubicBezTo>
                    <a:pt x="637944" y="1570607"/>
                    <a:pt x="650055" y="1572521"/>
                    <a:pt x="662166" y="1576351"/>
                  </a:cubicBezTo>
                  <a:cubicBezTo>
                    <a:pt x="660652" y="1572521"/>
                    <a:pt x="660652" y="1568692"/>
                    <a:pt x="659138" y="1564863"/>
                  </a:cubicBezTo>
                  <a:cubicBezTo>
                    <a:pt x="666708" y="1566778"/>
                    <a:pt x="672764" y="1568692"/>
                    <a:pt x="677305" y="1570607"/>
                  </a:cubicBezTo>
                  <a:cubicBezTo>
                    <a:pt x="677305" y="1572521"/>
                    <a:pt x="678819" y="1574436"/>
                    <a:pt x="678819" y="1576351"/>
                  </a:cubicBezTo>
                  <a:cubicBezTo>
                    <a:pt x="668222" y="1584009"/>
                    <a:pt x="657625" y="1593582"/>
                    <a:pt x="647027" y="1601241"/>
                  </a:cubicBezTo>
                  <a:cubicBezTo>
                    <a:pt x="630374" y="1614643"/>
                    <a:pt x="615235" y="1631874"/>
                    <a:pt x="598582" y="1637618"/>
                  </a:cubicBezTo>
                  <a:cubicBezTo>
                    <a:pt x="569818" y="1645277"/>
                    <a:pt x="541054" y="1658679"/>
                    <a:pt x="510775" y="1660594"/>
                  </a:cubicBezTo>
                  <a:lnTo>
                    <a:pt x="503206" y="1660594"/>
                  </a:lnTo>
                  <a:cubicBezTo>
                    <a:pt x="471414" y="1668252"/>
                    <a:pt x="441136" y="1675910"/>
                    <a:pt x="409344" y="1683569"/>
                  </a:cubicBezTo>
                  <a:cubicBezTo>
                    <a:pt x="404802" y="1685483"/>
                    <a:pt x="401774" y="1687398"/>
                    <a:pt x="397232" y="1687398"/>
                  </a:cubicBezTo>
                  <a:cubicBezTo>
                    <a:pt x="377552" y="1691227"/>
                    <a:pt x="357871" y="1693142"/>
                    <a:pt x="339704" y="1696971"/>
                  </a:cubicBezTo>
                  <a:cubicBezTo>
                    <a:pt x="320023" y="1702715"/>
                    <a:pt x="298828" y="1706544"/>
                    <a:pt x="279148" y="1716117"/>
                  </a:cubicBezTo>
                  <a:cubicBezTo>
                    <a:pt x="264009" y="1721861"/>
                    <a:pt x="244328" y="1719947"/>
                    <a:pt x="238272" y="1739093"/>
                  </a:cubicBezTo>
                  <a:cubicBezTo>
                    <a:pt x="232216" y="1739093"/>
                    <a:pt x="226161" y="1737178"/>
                    <a:pt x="223133" y="1739093"/>
                  </a:cubicBezTo>
                  <a:cubicBezTo>
                    <a:pt x="200424" y="1750580"/>
                    <a:pt x="177716" y="1762068"/>
                    <a:pt x="156521" y="1775470"/>
                  </a:cubicBezTo>
                  <a:cubicBezTo>
                    <a:pt x="148952" y="1783129"/>
                    <a:pt x="142896" y="1786958"/>
                    <a:pt x="139868" y="1794616"/>
                  </a:cubicBezTo>
                  <a:cubicBezTo>
                    <a:pt x="138354" y="1800360"/>
                    <a:pt x="142896" y="1809933"/>
                    <a:pt x="144410" y="1813763"/>
                  </a:cubicBezTo>
                  <a:cubicBezTo>
                    <a:pt x="141382" y="1815677"/>
                    <a:pt x="135326" y="1817592"/>
                    <a:pt x="135326" y="1819506"/>
                  </a:cubicBezTo>
                  <a:cubicBezTo>
                    <a:pt x="135326" y="1830994"/>
                    <a:pt x="135326" y="1842482"/>
                    <a:pt x="138354" y="1852055"/>
                  </a:cubicBezTo>
                  <a:cubicBezTo>
                    <a:pt x="142896" y="1865457"/>
                    <a:pt x="156521" y="1876945"/>
                    <a:pt x="141382" y="1894176"/>
                  </a:cubicBezTo>
                  <a:cubicBezTo>
                    <a:pt x="138354" y="1896091"/>
                    <a:pt x="141382" y="1905664"/>
                    <a:pt x="141382" y="1913322"/>
                  </a:cubicBezTo>
                  <a:cubicBezTo>
                    <a:pt x="145924" y="1911408"/>
                    <a:pt x="148952" y="1911408"/>
                    <a:pt x="153493" y="1911408"/>
                  </a:cubicBezTo>
                  <a:cubicBezTo>
                    <a:pt x="138354" y="1943956"/>
                    <a:pt x="138354" y="1955444"/>
                    <a:pt x="153493" y="1961188"/>
                  </a:cubicBezTo>
                  <a:cubicBezTo>
                    <a:pt x="153493" y="1972675"/>
                    <a:pt x="150465" y="1984163"/>
                    <a:pt x="153493" y="1991821"/>
                  </a:cubicBezTo>
                  <a:cubicBezTo>
                    <a:pt x="162577" y="2010967"/>
                    <a:pt x="174688" y="2030114"/>
                    <a:pt x="185285" y="2047345"/>
                  </a:cubicBezTo>
                  <a:cubicBezTo>
                    <a:pt x="183771" y="2049260"/>
                    <a:pt x="180744" y="2051174"/>
                    <a:pt x="179230" y="2051174"/>
                  </a:cubicBezTo>
                  <a:cubicBezTo>
                    <a:pt x="185285" y="2060748"/>
                    <a:pt x="191341" y="2070321"/>
                    <a:pt x="195883" y="2076064"/>
                  </a:cubicBezTo>
                  <a:cubicBezTo>
                    <a:pt x="189827" y="2087552"/>
                    <a:pt x="185285" y="2097125"/>
                    <a:pt x="179230" y="2106698"/>
                  </a:cubicBezTo>
                  <a:cubicBezTo>
                    <a:pt x="186799" y="2110527"/>
                    <a:pt x="191341" y="2112442"/>
                    <a:pt x="197397" y="2114356"/>
                  </a:cubicBezTo>
                  <a:cubicBezTo>
                    <a:pt x="186799" y="2118186"/>
                    <a:pt x="177716" y="2122015"/>
                    <a:pt x="164091" y="2129673"/>
                  </a:cubicBezTo>
                  <a:cubicBezTo>
                    <a:pt x="189827" y="2137332"/>
                    <a:pt x="191341" y="2160307"/>
                    <a:pt x="194369" y="2183282"/>
                  </a:cubicBezTo>
                  <a:cubicBezTo>
                    <a:pt x="194369" y="2185197"/>
                    <a:pt x="201938" y="2187112"/>
                    <a:pt x="206480" y="2189026"/>
                  </a:cubicBezTo>
                  <a:cubicBezTo>
                    <a:pt x="206480" y="2192856"/>
                    <a:pt x="203452" y="2198599"/>
                    <a:pt x="204966" y="2202429"/>
                  </a:cubicBezTo>
                  <a:cubicBezTo>
                    <a:pt x="211022" y="2212002"/>
                    <a:pt x="221619" y="2217745"/>
                    <a:pt x="223133" y="2229233"/>
                  </a:cubicBezTo>
                  <a:cubicBezTo>
                    <a:pt x="232216" y="2261782"/>
                    <a:pt x="248869" y="2256038"/>
                    <a:pt x="267036" y="2248379"/>
                  </a:cubicBezTo>
                  <a:lnTo>
                    <a:pt x="276120" y="2265611"/>
                  </a:lnTo>
                  <a:cubicBezTo>
                    <a:pt x="279148" y="2263696"/>
                    <a:pt x="282175" y="2259867"/>
                    <a:pt x="283689" y="2257952"/>
                  </a:cubicBezTo>
                  <a:cubicBezTo>
                    <a:pt x="285203" y="2269440"/>
                    <a:pt x="300342" y="2282842"/>
                    <a:pt x="304884" y="2275184"/>
                  </a:cubicBezTo>
                  <a:cubicBezTo>
                    <a:pt x="315481" y="2256038"/>
                    <a:pt x="327593" y="2267525"/>
                    <a:pt x="339704" y="2269440"/>
                  </a:cubicBezTo>
                  <a:cubicBezTo>
                    <a:pt x="345760" y="2271355"/>
                    <a:pt x="354843" y="2273269"/>
                    <a:pt x="357871" y="2269440"/>
                  </a:cubicBezTo>
                  <a:cubicBezTo>
                    <a:pt x="365440" y="2259867"/>
                    <a:pt x="388149" y="2269440"/>
                    <a:pt x="382093" y="2242635"/>
                  </a:cubicBezTo>
                  <a:cubicBezTo>
                    <a:pt x="380579" y="2236892"/>
                    <a:pt x="374524" y="2231148"/>
                    <a:pt x="368468" y="2225404"/>
                  </a:cubicBezTo>
                  <a:lnTo>
                    <a:pt x="412371" y="2225404"/>
                  </a:lnTo>
                  <a:cubicBezTo>
                    <a:pt x="413885" y="2231148"/>
                    <a:pt x="413885" y="2238806"/>
                    <a:pt x="415399" y="2244550"/>
                  </a:cubicBezTo>
                  <a:cubicBezTo>
                    <a:pt x="407830" y="2246465"/>
                    <a:pt x="400260" y="2248379"/>
                    <a:pt x="392691" y="2252208"/>
                  </a:cubicBezTo>
                  <a:cubicBezTo>
                    <a:pt x="392691" y="2254123"/>
                    <a:pt x="394205" y="2256038"/>
                    <a:pt x="394205" y="2259867"/>
                  </a:cubicBezTo>
                  <a:cubicBezTo>
                    <a:pt x="397232" y="2259867"/>
                    <a:pt x="401774" y="2257952"/>
                    <a:pt x="404802" y="2257952"/>
                  </a:cubicBezTo>
                  <a:cubicBezTo>
                    <a:pt x="416913" y="2263696"/>
                    <a:pt x="433566" y="2248379"/>
                    <a:pt x="444164" y="2267525"/>
                  </a:cubicBezTo>
                  <a:cubicBezTo>
                    <a:pt x="463844" y="2301988"/>
                    <a:pt x="498664" y="2311561"/>
                    <a:pt x="530456" y="2292415"/>
                  </a:cubicBezTo>
                  <a:cubicBezTo>
                    <a:pt x="533484" y="2290501"/>
                    <a:pt x="539540" y="2296245"/>
                    <a:pt x="544081" y="2298159"/>
                  </a:cubicBezTo>
                  <a:cubicBezTo>
                    <a:pt x="545595" y="2298159"/>
                    <a:pt x="545595" y="2298159"/>
                    <a:pt x="547109" y="2300074"/>
                  </a:cubicBezTo>
                  <a:cubicBezTo>
                    <a:pt x="548623" y="2296245"/>
                    <a:pt x="548623" y="2292415"/>
                    <a:pt x="548623" y="2294330"/>
                  </a:cubicBezTo>
                  <a:cubicBezTo>
                    <a:pt x="559221" y="2294330"/>
                    <a:pt x="569818" y="2298159"/>
                    <a:pt x="580415" y="2296245"/>
                  </a:cubicBezTo>
                  <a:cubicBezTo>
                    <a:pt x="597068" y="2294330"/>
                    <a:pt x="613721" y="2286672"/>
                    <a:pt x="630374" y="2284757"/>
                  </a:cubicBezTo>
                  <a:cubicBezTo>
                    <a:pt x="656111" y="2280928"/>
                    <a:pt x="681847" y="2280928"/>
                    <a:pt x="707583" y="2273269"/>
                  </a:cubicBezTo>
                  <a:cubicBezTo>
                    <a:pt x="718181" y="2269440"/>
                    <a:pt x="725750" y="2271355"/>
                    <a:pt x="733320" y="2275184"/>
                  </a:cubicBezTo>
                  <a:cubicBezTo>
                    <a:pt x="686389" y="2300074"/>
                    <a:pt x="639458" y="2324964"/>
                    <a:pt x="592527" y="2347939"/>
                  </a:cubicBezTo>
                  <a:cubicBezTo>
                    <a:pt x="592527" y="2349854"/>
                    <a:pt x="594040" y="2351768"/>
                    <a:pt x="594040" y="2353683"/>
                  </a:cubicBezTo>
                  <a:cubicBezTo>
                    <a:pt x="597068" y="2353683"/>
                    <a:pt x="600096" y="2355598"/>
                    <a:pt x="606152" y="2357512"/>
                  </a:cubicBezTo>
                  <a:cubicBezTo>
                    <a:pt x="595554" y="2363256"/>
                    <a:pt x="591013" y="2365171"/>
                    <a:pt x="583443" y="2369000"/>
                  </a:cubicBezTo>
                  <a:cubicBezTo>
                    <a:pt x="597068" y="2380487"/>
                    <a:pt x="578901" y="2393890"/>
                    <a:pt x="586471" y="2409207"/>
                  </a:cubicBezTo>
                  <a:cubicBezTo>
                    <a:pt x="592527" y="2424524"/>
                    <a:pt x="587985" y="2447499"/>
                    <a:pt x="615235" y="2441755"/>
                  </a:cubicBezTo>
                  <a:cubicBezTo>
                    <a:pt x="587985" y="2458987"/>
                    <a:pt x="586471" y="2483877"/>
                    <a:pt x="604638" y="2510681"/>
                  </a:cubicBezTo>
                  <a:cubicBezTo>
                    <a:pt x="607666" y="2514510"/>
                    <a:pt x="609179" y="2522169"/>
                    <a:pt x="607666" y="2525998"/>
                  </a:cubicBezTo>
                  <a:cubicBezTo>
                    <a:pt x="604638" y="2539400"/>
                    <a:pt x="600096" y="2550888"/>
                    <a:pt x="597068" y="2560461"/>
                  </a:cubicBezTo>
                  <a:cubicBezTo>
                    <a:pt x="586471" y="2560461"/>
                    <a:pt x="580415" y="2558546"/>
                    <a:pt x="574360" y="2558546"/>
                  </a:cubicBezTo>
                  <a:cubicBezTo>
                    <a:pt x="559221" y="2560461"/>
                    <a:pt x="544081" y="2564290"/>
                    <a:pt x="528942" y="2568119"/>
                  </a:cubicBezTo>
                  <a:cubicBezTo>
                    <a:pt x="480497" y="2579607"/>
                    <a:pt x="430538" y="2591095"/>
                    <a:pt x="382093" y="2602582"/>
                  </a:cubicBezTo>
                  <a:cubicBezTo>
                    <a:pt x="341218" y="2612155"/>
                    <a:pt x="301856" y="2631301"/>
                    <a:pt x="260981" y="2635131"/>
                  </a:cubicBezTo>
                  <a:cubicBezTo>
                    <a:pt x="232216" y="2637045"/>
                    <a:pt x="206480" y="2656192"/>
                    <a:pt x="179230" y="2658106"/>
                  </a:cubicBezTo>
                  <a:cubicBezTo>
                    <a:pt x="161063" y="2660021"/>
                    <a:pt x="142896" y="2669594"/>
                    <a:pt x="126243" y="2679167"/>
                  </a:cubicBezTo>
                  <a:cubicBezTo>
                    <a:pt x="117160" y="2682996"/>
                    <a:pt x="109590" y="2692569"/>
                    <a:pt x="102020" y="2698313"/>
                  </a:cubicBezTo>
                  <a:cubicBezTo>
                    <a:pt x="100507" y="2698313"/>
                    <a:pt x="95965" y="2696398"/>
                    <a:pt x="94451" y="2698313"/>
                  </a:cubicBezTo>
                  <a:cubicBezTo>
                    <a:pt x="82340" y="2705971"/>
                    <a:pt x="71742" y="2713630"/>
                    <a:pt x="59631" y="2719374"/>
                  </a:cubicBezTo>
                  <a:cubicBezTo>
                    <a:pt x="50548" y="2725117"/>
                    <a:pt x="42978" y="2730861"/>
                    <a:pt x="33895" y="2736605"/>
                  </a:cubicBezTo>
                  <a:cubicBezTo>
                    <a:pt x="33895" y="2738520"/>
                    <a:pt x="35409" y="2740434"/>
                    <a:pt x="35409" y="2742349"/>
                  </a:cubicBezTo>
                  <a:cubicBezTo>
                    <a:pt x="32381" y="2742349"/>
                    <a:pt x="27839" y="2740434"/>
                    <a:pt x="23297" y="2738520"/>
                  </a:cubicBezTo>
                  <a:cubicBezTo>
                    <a:pt x="24811" y="2750007"/>
                    <a:pt x="26325" y="2757666"/>
                    <a:pt x="27839" y="2767239"/>
                  </a:cubicBezTo>
                  <a:cubicBezTo>
                    <a:pt x="26325" y="2767239"/>
                    <a:pt x="26325" y="2767239"/>
                    <a:pt x="24811" y="2769153"/>
                  </a:cubicBezTo>
                  <a:cubicBezTo>
                    <a:pt x="23297" y="2765324"/>
                    <a:pt x="21783" y="2761495"/>
                    <a:pt x="20269" y="2759580"/>
                  </a:cubicBezTo>
                  <a:cubicBezTo>
                    <a:pt x="7620" y="2778727"/>
                    <a:pt x="0" y="2795958"/>
                    <a:pt x="18756" y="2807446"/>
                  </a:cubicBezTo>
                  <a:cubicBezTo>
                    <a:pt x="17242" y="2817019"/>
                    <a:pt x="17242" y="2824677"/>
                    <a:pt x="17242" y="2830421"/>
                  </a:cubicBezTo>
                  <a:lnTo>
                    <a:pt x="21783" y="2870628"/>
                  </a:lnTo>
                  <a:cubicBezTo>
                    <a:pt x="23297" y="2887859"/>
                    <a:pt x="20269" y="2905091"/>
                    <a:pt x="36922" y="2910835"/>
                  </a:cubicBezTo>
                  <a:cubicBezTo>
                    <a:pt x="32381" y="2920408"/>
                    <a:pt x="32381" y="2964444"/>
                    <a:pt x="38436" y="2966359"/>
                  </a:cubicBezTo>
                  <a:cubicBezTo>
                    <a:pt x="49034" y="2972102"/>
                    <a:pt x="52061" y="2989334"/>
                    <a:pt x="61145" y="2996992"/>
                  </a:cubicBezTo>
                  <a:cubicBezTo>
                    <a:pt x="62659" y="2998907"/>
                    <a:pt x="64173" y="3002736"/>
                    <a:pt x="64173" y="3002736"/>
                  </a:cubicBezTo>
                  <a:cubicBezTo>
                    <a:pt x="52061" y="3019968"/>
                    <a:pt x="70228" y="3012309"/>
                    <a:pt x="73256" y="3019968"/>
                  </a:cubicBezTo>
                  <a:cubicBezTo>
                    <a:pt x="70228" y="3029541"/>
                    <a:pt x="64173" y="3039114"/>
                    <a:pt x="62659" y="3050601"/>
                  </a:cubicBezTo>
                  <a:cubicBezTo>
                    <a:pt x="61145" y="3062089"/>
                    <a:pt x="62659" y="3071662"/>
                    <a:pt x="76284" y="3065918"/>
                  </a:cubicBezTo>
                  <a:cubicBezTo>
                    <a:pt x="74770" y="3083150"/>
                    <a:pt x="73256" y="3098467"/>
                    <a:pt x="71742" y="3115698"/>
                  </a:cubicBezTo>
                  <a:cubicBezTo>
                    <a:pt x="73256" y="3115698"/>
                    <a:pt x="74770" y="3113784"/>
                    <a:pt x="74770" y="3113784"/>
                  </a:cubicBezTo>
                  <a:cubicBezTo>
                    <a:pt x="79312" y="3127186"/>
                    <a:pt x="82340" y="3138674"/>
                    <a:pt x="86881" y="3150161"/>
                  </a:cubicBezTo>
                  <a:cubicBezTo>
                    <a:pt x="94451" y="3150161"/>
                    <a:pt x="102020" y="3152076"/>
                    <a:pt x="111104" y="3153990"/>
                  </a:cubicBezTo>
                  <a:lnTo>
                    <a:pt x="111104" y="3159734"/>
                  </a:lnTo>
                  <a:cubicBezTo>
                    <a:pt x="106562" y="3161649"/>
                    <a:pt x="102020" y="3163564"/>
                    <a:pt x="97479" y="3165478"/>
                  </a:cubicBezTo>
                  <a:cubicBezTo>
                    <a:pt x="98993" y="3167393"/>
                    <a:pt x="102020" y="3167393"/>
                    <a:pt x="102020" y="3167393"/>
                  </a:cubicBezTo>
                  <a:cubicBezTo>
                    <a:pt x="103534" y="3196112"/>
                    <a:pt x="123215" y="3192283"/>
                    <a:pt x="136840" y="3199941"/>
                  </a:cubicBezTo>
                  <a:cubicBezTo>
                    <a:pt x="142896" y="3203770"/>
                    <a:pt x="150465" y="3205685"/>
                    <a:pt x="155007" y="3203770"/>
                  </a:cubicBezTo>
                  <a:cubicBezTo>
                    <a:pt x="164091" y="3198027"/>
                    <a:pt x="170146" y="3199941"/>
                    <a:pt x="170146" y="3211429"/>
                  </a:cubicBezTo>
                  <a:cubicBezTo>
                    <a:pt x="170146" y="3217173"/>
                    <a:pt x="167118" y="3224831"/>
                    <a:pt x="165605" y="3228660"/>
                  </a:cubicBezTo>
                  <a:cubicBezTo>
                    <a:pt x="176202" y="3228660"/>
                    <a:pt x="192855" y="3234404"/>
                    <a:pt x="201938" y="3226746"/>
                  </a:cubicBezTo>
                  <a:cubicBezTo>
                    <a:pt x="223133" y="3209514"/>
                    <a:pt x="242814" y="3224831"/>
                    <a:pt x="262495" y="3219087"/>
                  </a:cubicBezTo>
                  <a:cubicBezTo>
                    <a:pt x="273092" y="3215258"/>
                    <a:pt x="282175" y="3215258"/>
                    <a:pt x="297315" y="3211429"/>
                  </a:cubicBezTo>
                  <a:cubicBezTo>
                    <a:pt x="304884" y="3219087"/>
                    <a:pt x="312454" y="3217173"/>
                    <a:pt x="313968" y="3207600"/>
                  </a:cubicBezTo>
                  <a:cubicBezTo>
                    <a:pt x="326079" y="3207600"/>
                    <a:pt x="336676" y="3207600"/>
                    <a:pt x="347273" y="3205685"/>
                  </a:cubicBezTo>
                  <a:cubicBezTo>
                    <a:pt x="363926" y="3201856"/>
                    <a:pt x="379066" y="3196112"/>
                    <a:pt x="395719" y="3194197"/>
                  </a:cubicBezTo>
                  <a:cubicBezTo>
                    <a:pt x="406316" y="3192283"/>
                    <a:pt x="418427" y="3196112"/>
                    <a:pt x="430538" y="3194197"/>
                  </a:cubicBezTo>
                  <a:cubicBezTo>
                    <a:pt x="436594" y="3192283"/>
                    <a:pt x="441136" y="3180795"/>
                    <a:pt x="447191" y="3175051"/>
                  </a:cubicBezTo>
                  <a:cubicBezTo>
                    <a:pt x="453247" y="3194197"/>
                    <a:pt x="465358" y="3196112"/>
                    <a:pt x="485039" y="3182710"/>
                  </a:cubicBezTo>
                  <a:cubicBezTo>
                    <a:pt x="477469" y="3175051"/>
                    <a:pt x="468386" y="3169307"/>
                    <a:pt x="460817" y="3163564"/>
                  </a:cubicBezTo>
                  <a:cubicBezTo>
                    <a:pt x="468386" y="3159734"/>
                    <a:pt x="474442" y="3153990"/>
                    <a:pt x="480497" y="3152076"/>
                  </a:cubicBezTo>
                  <a:cubicBezTo>
                    <a:pt x="486553" y="3152076"/>
                    <a:pt x="491095" y="3153990"/>
                    <a:pt x="495636" y="3153990"/>
                  </a:cubicBezTo>
                  <a:cubicBezTo>
                    <a:pt x="500178" y="3153990"/>
                    <a:pt x="504720" y="3153990"/>
                    <a:pt x="509262" y="3152076"/>
                  </a:cubicBezTo>
                  <a:cubicBezTo>
                    <a:pt x="513803" y="3150161"/>
                    <a:pt x="516831" y="3148247"/>
                    <a:pt x="519859" y="3144417"/>
                  </a:cubicBezTo>
                  <a:cubicBezTo>
                    <a:pt x="519859" y="3150161"/>
                    <a:pt x="521373" y="3157820"/>
                    <a:pt x="521373" y="3163564"/>
                  </a:cubicBezTo>
                  <a:cubicBezTo>
                    <a:pt x="521373" y="3169307"/>
                    <a:pt x="518345" y="3175051"/>
                    <a:pt x="516831" y="3180795"/>
                  </a:cubicBezTo>
                  <a:cubicBezTo>
                    <a:pt x="521373" y="3180795"/>
                    <a:pt x="525915" y="3180795"/>
                    <a:pt x="531970" y="3178880"/>
                  </a:cubicBezTo>
                  <a:cubicBezTo>
                    <a:pt x="538026" y="3190368"/>
                    <a:pt x="521373" y="3215258"/>
                    <a:pt x="544081" y="3217173"/>
                  </a:cubicBezTo>
                  <a:cubicBezTo>
                    <a:pt x="542568" y="3224831"/>
                    <a:pt x="541054" y="3230575"/>
                    <a:pt x="539540" y="3238233"/>
                  </a:cubicBezTo>
                  <a:cubicBezTo>
                    <a:pt x="548623" y="3238233"/>
                    <a:pt x="557707" y="3240148"/>
                    <a:pt x="571332" y="3242062"/>
                  </a:cubicBezTo>
                  <a:cubicBezTo>
                    <a:pt x="565276" y="3251635"/>
                    <a:pt x="560734" y="3259294"/>
                    <a:pt x="554679" y="3266952"/>
                  </a:cubicBezTo>
                  <a:cubicBezTo>
                    <a:pt x="559221" y="3265038"/>
                    <a:pt x="563762" y="3265038"/>
                    <a:pt x="572846" y="3263123"/>
                  </a:cubicBezTo>
                  <a:cubicBezTo>
                    <a:pt x="553165" y="3286098"/>
                    <a:pt x="574360" y="3288013"/>
                    <a:pt x="581929" y="3301415"/>
                  </a:cubicBezTo>
                  <a:cubicBezTo>
                    <a:pt x="586471" y="3286098"/>
                    <a:pt x="589499" y="3276525"/>
                    <a:pt x="591013" y="3268867"/>
                  </a:cubicBezTo>
                  <a:cubicBezTo>
                    <a:pt x="598582" y="3278440"/>
                    <a:pt x="607666" y="3289928"/>
                    <a:pt x="616749" y="3303330"/>
                  </a:cubicBezTo>
                  <a:cubicBezTo>
                    <a:pt x="618263" y="3303330"/>
                    <a:pt x="621291" y="3299501"/>
                    <a:pt x="622805" y="3301415"/>
                  </a:cubicBezTo>
                  <a:cubicBezTo>
                    <a:pt x="639458" y="3310988"/>
                    <a:pt x="647027" y="3301415"/>
                    <a:pt x="653083" y="3282269"/>
                  </a:cubicBezTo>
                  <a:cubicBezTo>
                    <a:pt x="654597" y="3278440"/>
                    <a:pt x="662166" y="3276525"/>
                    <a:pt x="663680" y="3274611"/>
                  </a:cubicBezTo>
                  <a:cubicBezTo>
                    <a:pt x="660652" y="3286098"/>
                    <a:pt x="656111" y="3297587"/>
                    <a:pt x="651569" y="3310988"/>
                  </a:cubicBezTo>
                  <a:cubicBezTo>
                    <a:pt x="633402" y="3314818"/>
                    <a:pt x="612207" y="3320562"/>
                    <a:pt x="591013" y="3326305"/>
                  </a:cubicBezTo>
                  <a:cubicBezTo>
                    <a:pt x="571332" y="3332050"/>
                    <a:pt x="551651" y="3341623"/>
                    <a:pt x="530456" y="3345451"/>
                  </a:cubicBezTo>
                  <a:cubicBezTo>
                    <a:pt x="501692" y="3351196"/>
                    <a:pt x="472928" y="3355025"/>
                    <a:pt x="442650" y="3360769"/>
                  </a:cubicBezTo>
                  <a:cubicBezTo>
                    <a:pt x="407830" y="3368427"/>
                    <a:pt x="373010" y="3376085"/>
                    <a:pt x="338190" y="3385658"/>
                  </a:cubicBezTo>
                  <a:cubicBezTo>
                    <a:pt x="309426" y="3393317"/>
                    <a:pt x="282175" y="3404804"/>
                    <a:pt x="253411" y="3412463"/>
                  </a:cubicBezTo>
                  <a:cubicBezTo>
                    <a:pt x="233730" y="3418207"/>
                    <a:pt x="214050" y="3420121"/>
                    <a:pt x="195883" y="3429694"/>
                  </a:cubicBezTo>
                  <a:cubicBezTo>
                    <a:pt x="177716" y="3439267"/>
                    <a:pt x="151979" y="3437353"/>
                    <a:pt x="145924" y="3469901"/>
                  </a:cubicBezTo>
                  <a:cubicBezTo>
                    <a:pt x="135326" y="3462243"/>
                    <a:pt x="127757" y="3466072"/>
                    <a:pt x="126243" y="3479474"/>
                  </a:cubicBezTo>
                  <a:cubicBezTo>
                    <a:pt x="126243" y="3483304"/>
                    <a:pt x="124729" y="3487133"/>
                    <a:pt x="121701" y="3487133"/>
                  </a:cubicBezTo>
                  <a:cubicBezTo>
                    <a:pt x="105048" y="3492877"/>
                    <a:pt x="109590" y="3504365"/>
                    <a:pt x="117160" y="3515852"/>
                  </a:cubicBezTo>
                  <a:cubicBezTo>
                    <a:pt x="126243" y="3529254"/>
                    <a:pt x="126243" y="3542657"/>
                    <a:pt x="124729" y="3557973"/>
                  </a:cubicBezTo>
                  <a:cubicBezTo>
                    <a:pt x="121701" y="3579034"/>
                    <a:pt x="118673" y="3602009"/>
                    <a:pt x="115646" y="3623070"/>
                  </a:cubicBezTo>
                  <a:cubicBezTo>
                    <a:pt x="115646" y="3628814"/>
                    <a:pt x="120187" y="3634558"/>
                    <a:pt x="123215" y="3640302"/>
                  </a:cubicBezTo>
                  <a:lnTo>
                    <a:pt x="127757" y="3651789"/>
                  </a:lnTo>
                  <a:lnTo>
                    <a:pt x="127757" y="3684338"/>
                  </a:lnTo>
                  <a:cubicBezTo>
                    <a:pt x="133813" y="3684338"/>
                    <a:pt x="141382" y="3682423"/>
                    <a:pt x="148952" y="3682423"/>
                  </a:cubicBezTo>
                  <a:cubicBezTo>
                    <a:pt x="148952" y="3682423"/>
                    <a:pt x="148952" y="3684338"/>
                    <a:pt x="150465" y="3684338"/>
                  </a:cubicBezTo>
                  <a:cubicBezTo>
                    <a:pt x="145924" y="3686252"/>
                    <a:pt x="142896" y="3688167"/>
                    <a:pt x="138354" y="3691996"/>
                  </a:cubicBezTo>
                  <a:cubicBezTo>
                    <a:pt x="147438" y="3705398"/>
                    <a:pt x="130785" y="3739861"/>
                    <a:pt x="167118" y="3732203"/>
                  </a:cubicBezTo>
                  <a:cubicBezTo>
                    <a:pt x="156521" y="3743691"/>
                    <a:pt x="150465" y="3751349"/>
                    <a:pt x="145924" y="3755178"/>
                  </a:cubicBezTo>
                  <a:cubicBezTo>
                    <a:pt x="148952" y="3764751"/>
                    <a:pt x="151979" y="3770495"/>
                    <a:pt x="153493" y="3776239"/>
                  </a:cubicBezTo>
                  <a:cubicBezTo>
                    <a:pt x="147438" y="3781983"/>
                    <a:pt x="142896" y="3787727"/>
                    <a:pt x="138354" y="3791556"/>
                  </a:cubicBezTo>
                  <a:cubicBezTo>
                    <a:pt x="144410" y="3799214"/>
                    <a:pt x="150465" y="3804958"/>
                    <a:pt x="153493" y="3810702"/>
                  </a:cubicBezTo>
                  <a:cubicBezTo>
                    <a:pt x="159549" y="3803044"/>
                    <a:pt x="165605" y="3795385"/>
                    <a:pt x="171660" y="3795385"/>
                  </a:cubicBezTo>
                  <a:cubicBezTo>
                    <a:pt x="177716" y="3795385"/>
                    <a:pt x="185285" y="3808788"/>
                    <a:pt x="192855" y="3816446"/>
                  </a:cubicBezTo>
                  <a:cubicBezTo>
                    <a:pt x="192855" y="3818361"/>
                    <a:pt x="188313" y="3820275"/>
                    <a:pt x="186799" y="3820275"/>
                  </a:cubicBezTo>
                  <a:cubicBezTo>
                    <a:pt x="176202" y="3804958"/>
                    <a:pt x="165605" y="3803044"/>
                    <a:pt x="155007" y="3820275"/>
                  </a:cubicBezTo>
                  <a:cubicBezTo>
                    <a:pt x="155007" y="3820275"/>
                    <a:pt x="153493" y="3820275"/>
                    <a:pt x="153493" y="3818361"/>
                  </a:cubicBezTo>
                  <a:cubicBezTo>
                    <a:pt x="153493" y="3816446"/>
                    <a:pt x="153493" y="3816446"/>
                    <a:pt x="151979" y="3814531"/>
                  </a:cubicBezTo>
                  <a:cubicBezTo>
                    <a:pt x="145924" y="3822190"/>
                    <a:pt x="147438" y="3827934"/>
                    <a:pt x="155007" y="3833677"/>
                  </a:cubicBezTo>
                  <a:cubicBezTo>
                    <a:pt x="165605" y="3841336"/>
                    <a:pt x="164091" y="3847080"/>
                    <a:pt x="158035" y="3856653"/>
                  </a:cubicBezTo>
                  <a:cubicBezTo>
                    <a:pt x="161063" y="3858567"/>
                    <a:pt x="165605" y="3862397"/>
                    <a:pt x="165605" y="3864311"/>
                  </a:cubicBezTo>
                  <a:cubicBezTo>
                    <a:pt x="165605" y="3873884"/>
                    <a:pt x="180744" y="3879628"/>
                    <a:pt x="168632" y="3891116"/>
                  </a:cubicBezTo>
                  <a:cubicBezTo>
                    <a:pt x="174688" y="3900689"/>
                    <a:pt x="177716" y="3910262"/>
                    <a:pt x="191341" y="3914091"/>
                  </a:cubicBezTo>
                  <a:cubicBezTo>
                    <a:pt x="203452" y="3917920"/>
                    <a:pt x="206480" y="3910262"/>
                    <a:pt x="214050" y="3908347"/>
                  </a:cubicBezTo>
                  <a:cubicBezTo>
                    <a:pt x="221619" y="3906433"/>
                    <a:pt x="230703" y="3912177"/>
                    <a:pt x="238272" y="3914091"/>
                  </a:cubicBezTo>
                  <a:cubicBezTo>
                    <a:pt x="241300" y="3914091"/>
                    <a:pt x="244328" y="3908347"/>
                    <a:pt x="244328" y="3906433"/>
                  </a:cubicBezTo>
                  <a:cubicBezTo>
                    <a:pt x="254925" y="3908347"/>
                    <a:pt x="265522" y="3912177"/>
                    <a:pt x="274606" y="3910262"/>
                  </a:cubicBezTo>
                  <a:cubicBezTo>
                    <a:pt x="288231" y="3908347"/>
                    <a:pt x="295801" y="3914091"/>
                    <a:pt x="297315" y="3929408"/>
                  </a:cubicBezTo>
                  <a:cubicBezTo>
                    <a:pt x="298828" y="3946640"/>
                    <a:pt x="306398" y="3948554"/>
                    <a:pt x="316995" y="3946640"/>
                  </a:cubicBezTo>
                  <a:cubicBezTo>
                    <a:pt x="326079" y="3944725"/>
                    <a:pt x="333648" y="3940896"/>
                    <a:pt x="342732" y="3938981"/>
                  </a:cubicBezTo>
                  <a:cubicBezTo>
                    <a:pt x="338190" y="3933237"/>
                    <a:pt x="332134" y="3927493"/>
                    <a:pt x="324565" y="3919835"/>
                  </a:cubicBezTo>
                  <a:cubicBezTo>
                    <a:pt x="332134" y="3917920"/>
                    <a:pt x="339704" y="3914091"/>
                    <a:pt x="345760" y="3914091"/>
                  </a:cubicBezTo>
                  <a:cubicBezTo>
                    <a:pt x="357871" y="3912177"/>
                    <a:pt x="368468" y="3910262"/>
                    <a:pt x="380579" y="3910262"/>
                  </a:cubicBezTo>
                  <a:cubicBezTo>
                    <a:pt x="385121" y="3910262"/>
                    <a:pt x="389663" y="3914091"/>
                    <a:pt x="394205" y="3919835"/>
                  </a:cubicBezTo>
                  <a:cubicBezTo>
                    <a:pt x="374524" y="3919835"/>
                    <a:pt x="356357" y="3919835"/>
                    <a:pt x="342732" y="3938981"/>
                  </a:cubicBezTo>
                  <a:cubicBezTo>
                    <a:pt x="347273" y="3940896"/>
                    <a:pt x="353329" y="3942810"/>
                    <a:pt x="357871" y="3942810"/>
                  </a:cubicBezTo>
                  <a:cubicBezTo>
                    <a:pt x="383607" y="3940896"/>
                    <a:pt x="410858" y="3938981"/>
                    <a:pt x="436594" y="3937067"/>
                  </a:cubicBezTo>
                  <a:cubicBezTo>
                    <a:pt x="462330" y="3935152"/>
                    <a:pt x="486553" y="3931323"/>
                    <a:pt x="513803" y="3929408"/>
                  </a:cubicBezTo>
                  <a:cubicBezTo>
                    <a:pt x="521373" y="3969615"/>
                    <a:pt x="528942" y="4007907"/>
                    <a:pt x="534998" y="4046199"/>
                  </a:cubicBezTo>
                  <a:cubicBezTo>
                    <a:pt x="531970" y="4048114"/>
                    <a:pt x="528942" y="4050029"/>
                    <a:pt x="525915" y="4050029"/>
                  </a:cubicBezTo>
                  <a:cubicBezTo>
                    <a:pt x="530456" y="4057687"/>
                    <a:pt x="536512" y="4065345"/>
                    <a:pt x="538026" y="4073004"/>
                  </a:cubicBezTo>
                  <a:cubicBezTo>
                    <a:pt x="539540" y="4084492"/>
                    <a:pt x="538026" y="4095979"/>
                    <a:pt x="538026" y="4103638"/>
                  </a:cubicBezTo>
                  <a:cubicBezTo>
                    <a:pt x="548623" y="4107467"/>
                    <a:pt x="554679" y="4109382"/>
                    <a:pt x="562248" y="4111296"/>
                  </a:cubicBezTo>
                  <a:cubicBezTo>
                    <a:pt x="560734" y="4111296"/>
                    <a:pt x="559221" y="4113211"/>
                    <a:pt x="556193" y="4113211"/>
                  </a:cubicBezTo>
                  <a:cubicBezTo>
                    <a:pt x="557707" y="4126613"/>
                    <a:pt x="560734" y="4141930"/>
                    <a:pt x="562248" y="4161076"/>
                  </a:cubicBezTo>
                  <a:lnTo>
                    <a:pt x="586471" y="4161076"/>
                  </a:lnTo>
                  <a:cubicBezTo>
                    <a:pt x="591013" y="4161076"/>
                    <a:pt x="595554" y="4164905"/>
                    <a:pt x="597068" y="4166820"/>
                  </a:cubicBezTo>
                  <a:cubicBezTo>
                    <a:pt x="603124" y="4189795"/>
                    <a:pt x="616749" y="4197454"/>
                    <a:pt x="634916" y="4191710"/>
                  </a:cubicBezTo>
                  <a:cubicBezTo>
                    <a:pt x="642485" y="4189795"/>
                    <a:pt x="651569" y="4189795"/>
                    <a:pt x="659138" y="4189795"/>
                  </a:cubicBezTo>
                  <a:lnTo>
                    <a:pt x="677305" y="4189795"/>
                  </a:lnTo>
                  <a:cubicBezTo>
                    <a:pt x="683361" y="4189795"/>
                    <a:pt x="689417" y="4187881"/>
                    <a:pt x="695472" y="4185966"/>
                  </a:cubicBezTo>
                  <a:cubicBezTo>
                    <a:pt x="696986" y="4180222"/>
                    <a:pt x="696986" y="4174478"/>
                    <a:pt x="698500" y="4166820"/>
                  </a:cubicBezTo>
                  <a:cubicBezTo>
                    <a:pt x="703042" y="4166820"/>
                    <a:pt x="706069" y="4164905"/>
                    <a:pt x="710611" y="4164905"/>
                  </a:cubicBezTo>
                  <a:cubicBezTo>
                    <a:pt x="739376" y="4161076"/>
                    <a:pt x="769654" y="4155332"/>
                    <a:pt x="799932" y="4151503"/>
                  </a:cubicBezTo>
                  <a:cubicBezTo>
                    <a:pt x="799932" y="4151503"/>
                    <a:pt x="801446" y="4155332"/>
                    <a:pt x="802960" y="4161076"/>
                  </a:cubicBezTo>
                  <a:cubicBezTo>
                    <a:pt x="798418" y="4162991"/>
                    <a:pt x="795390" y="4164905"/>
                    <a:pt x="792362" y="4166820"/>
                  </a:cubicBezTo>
                  <a:cubicBezTo>
                    <a:pt x="804474" y="4182137"/>
                    <a:pt x="821127" y="4184051"/>
                    <a:pt x="831724" y="4172564"/>
                  </a:cubicBezTo>
                  <a:cubicBezTo>
                    <a:pt x="825668" y="4166820"/>
                    <a:pt x="821127" y="4162991"/>
                    <a:pt x="813557" y="4157247"/>
                  </a:cubicBezTo>
                  <a:lnTo>
                    <a:pt x="818099" y="4151503"/>
                  </a:lnTo>
                  <a:lnTo>
                    <a:pt x="830210" y="4151503"/>
                  </a:lnTo>
                  <a:lnTo>
                    <a:pt x="830210" y="4149588"/>
                  </a:lnTo>
                  <a:cubicBezTo>
                    <a:pt x="836266" y="4151503"/>
                    <a:pt x="840807" y="4155332"/>
                    <a:pt x="846863" y="4149588"/>
                  </a:cubicBezTo>
                  <a:lnTo>
                    <a:pt x="852919" y="4149588"/>
                  </a:lnTo>
                  <a:lnTo>
                    <a:pt x="905905" y="4153418"/>
                  </a:lnTo>
                  <a:cubicBezTo>
                    <a:pt x="911961" y="4153418"/>
                    <a:pt x="914989" y="4151503"/>
                    <a:pt x="918017" y="4147674"/>
                  </a:cubicBezTo>
                  <a:cubicBezTo>
                    <a:pt x="925586" y="4162991"/>
                    <a:pt x="931642" y="4176393"/>
                    <a:pt x="939211" y="4193624"/>
                  </a:cubicBezTo>
                  <a:cubicBezTo>
                    <a:pt x="937697" y="4193624"/>
                    <a:pt x="934670" y="4195539"/>
                    <a:pt x="931642" y="4195539"/>
                  </a:cubicBezTo>
                  <a:cubicBezTo>
                    <a:pt x="951323" y="4235746"/>
                    <a:pt x="963434" y="4277867"/>
                    <a:pt x="945267" y="4323818"/>
                  </a:cubicBezTo>
                  <a:cubicBezTo>
                    <a:pt x="946781" y="4339135"/>
                    <a:pt x="949809" y="4354452"/>
                    <a:pt x="951323" y="4373598"/>
                  </a:cubicBezTo>
                  <a:lnTo>
                    <a:pt x="966462" y="4373598"/>
                  </a:lnTo>
                  <a:cubicBezTo>
                    <a:pt x="963434" y="4383171"/>
                    <a:pt x="960406" y="4388915"/>
                    <a:pt x="958892" y="4394659"/>
                  </a:cubicBezTo>
                  <a:cubicBezTo>
                    <a:pt x="958892" y="4404232"/>
                    <a:pt x="975545" y="4408061"/>
                    <a:pt x="963434" y="4421463"/>
                  </a:cubicBezTo>
                  <a:lnTo>
                    <a:pt x="966462" y="4429121"/>
                  </a:lnTo>
                  <a:cubicBezTo>
                    <a:pt x="981601" y="4454012"/>
                    <a:pt x="998254" y="4476987"/>
                    <a:pt x="1014907" y="4505706"/>
                  </a:cubicBezTo>
                  <a:cubicBezTo>
                    <a:pt x="1002795" y="4513365"/>
                    <a:pt x="992198" y="4521023"/>
                    <a:pt x="978573" y="4528682"/>
                  </a:cubicBezTo>
                  <a:cubicBezTo>
                    <a:pt x="992198" y="4530596"/>
                    <a:pt x="993712" y="4540169"/>
                    <a:pt x="989170" y="4553571"/>
                  </a:cubicBezTo>
                  <a:cubicBezTo>
                    <a:pt x="987656" y="4557401"/>
                    <a:pt x="990684" y="4566974"/>
                    <a:pt x="992198" y="4568888"/>
                  </a:cubicBezTo>
                  <a:cubicBezTo>
                    <a:pt x="1008851" y="4574632"/>
                    <a:pt x="1023990" y="4595693"/>
                    <a:pt x="1043671" y="4588034"/>
                  </a:cubicBezTo>
                  <a:cubicBezTo>
                    <a:pt x="1043671" y="4591863"/>
                    <a:pt x="1042157" y="4597607"/>
                    <a:pt x="1040643" y="4599522"/>
                  </a:cubicBezTo>
                  <a:cubicBezTo>
                    <a:pt x="1028532" y="4607180"/>
                    <a:pt x="1016421" y="4612924"/>
                    <a:pt x="1004309" y="4620583"/>
                  </a:cubicBezTo>
                  <a:lnTo>
                    <a:pt x="1022476" y="4632071"/>
                  </a:lnTo>
                  <a:cubicBezTo>
                    <a:pt x="1025504" y="4626326"/>
                    <a:pt x="1027018" y="4620583"/>
                    <a:pt x="1030046" y="4614839"/>
                  </a:cubicBezTo>
                  <a:cubicBezTo>
                    <a:pt x="1039129" y="4620583"/>
                    <a:pt x="1046699" y="4624412"/>
                    <a:pt x="1055782" y="4630156"/>
                  </a:cubicBezTo>
                  <a:cubicBezTo>
                    <a:pt x="1051240" y="4633985"/>
                    <a:pt x="1048213" y="4635899"/>
                    <a:pt x="1045185" y="4637814"/>
                  </a:cubicBezTo>
                  <a:cubicBezTo>
                    <a:pt x="1048213" y="4639729"/>
                    <a:pt x="1051240" y="4643558"/>
                    <a:pt x="1055782" y="4645472"/>
                  </a:cubicBezTo>
                  <a:cubicBezTo>
                    <a:pt x="1060324" y="4646743"/>
                    <a:pt x="1064866" y="4645472"/>
                    <a:pt x="1067894" y="4646743"/>
                  </a:cubicBezTo>
                  <a:cubicBezTo>
                    <a:pt x="1075463" y="4637814"/>
                    <a:pt x="1081519" y="4626326"/>
                    <a:pt x="1089088" y="4620583"/>
                  </a:cubicBezTo>
                  <a:cubicBezTo>
                    <a:pt x="1098172" y="4614839"/>
                    <a:pt x="1344939" y="4582290"/>
                    <a:pt x="1354022" y="4580376"/>
                  </a:cubicBezTo>
                  <a:cubicBezTo>
                    <a:pt x="1366133" y="4578461"/>
                    <a:pt x="1379758" y="4580376"/>
                    <a:pt x="1391870" y="4582290"/>
                  </a:cubicBezTo>
                  <a:lnTo>
                    <a:pt x="1360078" y="4599522"/>
                  </a:lnTo>
                  <a:lnTo>
                    <a:pt x="1364619" y="4611009"/>
                  </a:lnTo>
                  <a:cubicBezTo>
                    <a:pt x="1379758" y="4609095"/>
                    <a:pt x="1391870" y="4609095"/>
                    <a:pt x="1403981" y="4605266"/>
                  </a:cubicBezTo>
                  <a:cubicBezTo>
                    <a:pt x="1411550" y="4603351"/>
                    <a:pt x="1423662" y="4605266"/>
                    <a:pt x="1425176" y="4589949"/>
                  </a:cubicBezTo>
                  <a:cubicBezTo>
                    <a:pt x="1435773" y="4599522"/>
                    <a:pt x="1446370" y="4601436"/>
                    <a:pt x="1459995" y="4593778"/>
                  </a:cubicBezTo>
                  <a:cubicBezTo>
                    <a:pt x="1467565" y="4589949"/>
                    <a:pt x="1476649" y="4589949"/>
                    <a:pt x="1484218" y="4588034"/>
                  </a:cubicBezTo>
                  <a:cubicBezTo>
                    <a:pt x="1502385" y="4586120"/>
                    <a:pt x="1520552" y="4584205"/>
                    <a:pt x="1538719" y="4580376"/>
                  </a:cubicBezTo>
                  <a:lnTo>
                    <a:pt x="1556886" y="4580376"/>
                  </a:lnTo>
                  <a:cubicBezTo>
                    <a:pt x="1558399" y="4576547"/>
                    <a:pt x="1558399" y="4570803"/>
                    <a:pt x="1558399" y="4570803"/>
                  </a:cubicBezTo>
                  <a:cubicBezTo>
                    <a:pt x="1575053" y="4570803"/>
                    <a:pt x="1588678" y="4572717"/>
                    <a:pt x="1603817" y="4572717"/>
                  </a:cubicBezTo>
                  <a:cubicBezTo>
                    <a:pt x="1620470" y="4572717"/>
                    <a:pt x="1628039" y="4559315"/>
                    <a:pt x="1621984" y="4538255"/>
                  </a:cubicBezTo>
                  <a:cubicBezTo>
                    <a:pt x="1626525" y="4538255"/>
                    <a:pt x="1632581" y="4540169"/>
                    <a:pt x="1635609" y="4540169"/>
                  </a:cubicBezTo>
                  <a:cubicBezTo>
                    <a:pt x="1637123" y="4547828"/>
                    <a:pt x="1635609" y="4557401"/>
                    <a:pt x="1638637" y="4559315"/>
                  </a:cubicBezTo>
                  <a:cubicBezTo>
                    <a:pt x="1643178" y="4563144"/>
                    <a:pt x="1650748" y="4563144"/>
                    <a:pt x="1656804" y="4561230"/>
                  </a:cubicBezTo>
                  <a:cubicBezTo>
                    <a:pt x="1664373" y="4559315"/>
                    <a:pt x="1673457" y="4549742"/>
                    <a:pt x="1676484" y="4553571"/>
                  </a:cubicBezTo>
                  <a:cubicBezTo>
                    <a:pt x="1691623" y="4568888"/>
                    <a:pt x="1702221" y="4555486"/>
                    <a:pt x="1709790" y="4547828"/>
                  </a:cubicBezTo>
                  <a:cubicBezTo>
                    <a:pt x="1715846" y="4549742"/>
                    <a:pt x="1718874" y="4555486"/>
                    <a:pt x="1721901" y="4553571"/>
                  </a:cubicBezTo>
                  <a:cubicBezTo>
                    <a:pt x="1729471" y="4551657"/>
                    <a:pt x="1738555" y="4549742"/>
                    <a:pt x="1746124" y="4547828"/>
                  </a:cubicBezTo>
                  <a:cubicBezTo>
                    <a:pt x="1762777" y="4542084"/>
                    <a:pt x="1780944" y="4538255"/>
                    <a:pt x="1797597" y="4538255"/>
                  </a:cubicBezTo>
                  <a:cubicBezTo>
                    <a:pt x="1820306" y="4536340"/>
                    <a:pt x="1841500" y="4528682"/>
                    <a:pt x="1864209" y="4526767"/>
                  </a:cubicBezTo>
                  <a:cubicBezTo>
                    <a:pt x="1874806" y="4524852"/>
                    <a:pt x="1885404" y="4528682"/>
                    <a:pt x="1896001" y="4530596"/>
                  </a:cubicBezTo>
                  <a:cubicBezTo>
                    <a:pt x="1899029" y="4530596"/>
                    <a:pt x="1903570" y="4530596"/>
                    <a:pt x="1903570" y="4528682"/>
                  </a:cubicBezTo>
                  <a:cubicBezTo>
                    <a:pt x="1903570" y="4509535"/>
                    <a:pt x="1927793" y="4519108"/>
                    <a:pt x="1924765" y="4498048"/>
                  </a:cubicBezTo>
                  <a:cubicBezTo>
                    <a:pt x="1927793" y="4499962"/>
                    <a:pt x="1930821" y="4499962"/>
                    <a:pt x="1932335" y="4503792"/>
                  </a:cubicBezTo>
                  <a:cubicBezTo>
                    <a:pt x="1936876" y="4509535"/>
                    <a:pt x="1939904" y="4515279"/>
                    <a:pt x="1944446" y="4521023"/>
                  </a:cubicBezTo>
                  <a:cubicBezTo>
                    <a:pt x="1944446" y="4513365"/>
                    <a:pt x="1944446" y="4507621"/>
                    <a:pt x="1942932" y="4499962"/>
                  </a:cubicBezTo>
                  <a:cubicBezTo>
                    <a:pt x="1958071" y="4509535"/>
                    <a:pt x="1973210" y="4519108"/>
                    <a:pt x="1983808" y="4526767"/>
                  </a:cubicBezTo>
                  <a:cubicBezTo>
                    <a:pt x="1994405" y="4517194"/>
                    <a:pt x="2003488" y="4513365"/>
                    <a:pt x="2009544" y="4503792"/>
                  </a:cubicBezTo>
                  <a:cubicBezTo>
                    <a:pt x="2015599" y="4492304"/>
                    <a:pt x="2014086" y="4490389"/>
                    <a:pt x="2024683" y="4499962"/>
                  </a:cubicBezTo>
                  <a:cubicBezTo>
                    <a:pt x="2023169" y="4501877"/>
                    <a:pt x="2020141" y="4503792"/>
                    <a:pt x="2017114" y="4507621"/>
                  </a:cubicBezTo>
                  <a:cubicBezTo>
                    <a:pt x="2035280" y="4501877"/>
                    <a:pt x="2051933" y="4490389"/>
                    <a:pt x="2070100" y="4492304"/>
                  </a:cubicBezTo>
                  <a:cubicBezTo>
                    <a:pt x="2088267" y="4492304"/>
                    <a:pt x="2106434" y="4496133"/>
                    <a:pt x="2123087" y="4482731"/>
                  </a:cubicBezTo>
                  <a:cubicBezTo>
                    <a:pt x="2124601" y="4488475"/>
                    <a:pt x="2124601" y="4494219"/>
                    <a:pt x="2127629" y="4496133"/>
                  </a:cubicBezTo>
                  <a:cubicBezTo>
                    <a:pt x="2132171" y="4499962"/>
                    <a:pt x="2139740" y="4501877"/>
                    <a:pt x="2141254" y="4499962"/>
                  </a:cubicBezTo>
                  <a:cubicBezTo>
                    <a:pt x="2150337" y="4482731"/>
                    <a:pt x="2165477" y="4484645"/>
                    <a:pt x="2174560" y="4494219"/>
                  </a:cubicBezTo>
                  <a:cubicBezTo>
                    <a:pt x="2186671" y="4505706"/>
                    <a:pt x="2194241" y="4496133"/>
                    <a:pt x="2204838" y="4494219"/>
                  </a:cubicBezTo>
                  <a:cubicBezTo>
                    <a:pt x="2195755" y="4488475"/>
                    <a:pt x="2188185" y="4482731"/>
                    <a:pt x="2180616" y="4478902"/>
                  </a:cubicBezTo>
                  <a:cubicBezTo>
                    <a:pt x="2182129" y="4476987"/>
                    <a:pt x="2182129" y="4475072"/>
                    <a:pt x="2183643" y="4473158"/>
                  </a:cubicBezTo>
                  <a:cubicBezTo>
                    <a:pt x="2188185" y="4475072"/>
                    <a:pt x="2194241" y="4476987"/>
                    <a:pt x="2198782" y="4480816"/>
                  </a:cubicBezTo>
                  <a:cubicBezTo>
                    <a:pt x="2200296" y="4473158"/>
                    <a:pt x="2203324" y="4467414"/>
                    <a:pt x="2204838" y="4461670"/>
                  </a:cubicBezTo>
                  <a:cubicBezTo>
                    <a:pt x="2219977" y="4471243"/>
                    <a:pt x="2233602" y="4478902"/>
                    <a:pt x="2250255" y="4465499"/>
                  </a:cubicBezTo>
                  <a:cubicBezTo>
                    <a:pt x="2253283" y="4463585"/>
                    <a:pt x="2265394" y="4452097"/>
                    <a:pt x="2262366" y="4471243"/>
                  </a:cubicBezTo>
                  <a:cubicBezTo>
                    <a:pt x="2254797" y="4476987"/>
                    <a:pt x="2247227" y="4482731"/>
                    <a:pt x="2239658" y="4486560"/>
                  </a:cubicBezTo>
                  <a:cubicBezTo>
                    <a:pt x="2239658" y="4488475"/>
                    <a:pt x="2241172" y="4488475"/>
                    <a:pt x="2241172" y="4490389"/>
                  </a:cubicBezTo>
                  <a:cubicBezTo>
                    <a:pt x="2250255" y="4488475"/>
                    <a:pt x="2260853" y="4486560"/>
                    <a:pt x="2271450" y="4484645"/>
                  </a:cubicBezTo>
                  <a:cubicBezTo>
                    <a:pt x="2268422" y="4478902"/>
                    <a:pt x="2266908" y="4475072"/>
                    <a:pt x="2265394" y="4471243"/>
                  </a:cubicBezTo>
                  <a:cubicBezTo>
                    <a:pt x="2275992" y="4473158"/>
                    <a:pt x="2288103" y="4475072"/>
                    <a:pt x="2298700" y="4473158"/>
                  </a:cubicBezTo>
                  <a:cubicBezTo>
                    <a:pt x="2321409" y="4471243"/>
                    <a:pt x="2338062" y="4442524"/>
                    <a:pt x="2365312" y="4454012"/>
                  </a:cubicBezTo>
                  <a:cubicBezTo>
                    <a:pt x="2374396" y="4457841"/>
                    <a:pt x="2395590" y="4454012"/>
                    <a:pt x="2397104" y="4429121"/>
                  </a:cubicBezTo>
                  <a:cubicBezTo>
                    <a:pt x="2397104" y="4434866"/>
                    <a:pt x="2397104" y="4442524"/>
                    <a:pt x="2398618" y="4446353"/>
                  </a:cubicBezTo>
                  <a:cubicBezTo>
                    <a:pt x="2413757" y="4440609"/>
                    <a:pt x="2427382" y="4434866"/>
                    <a:pt x="2442522" y="4429121"/>
                  </a:cubicBezTo>
                  <a:cubicBezTo>
                    <a:pt x="2442522" y="4431036"/>
                    <a:pt x="2439494" y="4436780"/>
                    <a:pt x="2441008" y="4440609"/>
                  </a:cubicBezTo>
                  <a:cubicBezTo>
                    <a:pt x="2441008" y="4446353"/>
                    <a:pt x="2444035" y="4452097"/>
                    <a:pt x="2447063" y="4455926"/>
                  </a:cubicBezTo>
                  <a:cubicBezTo>
                    <a:pt x="2448577" y="4457841"/>
                    <a:pt x="2456147" y="4455926"/>
                    <a:pt x="2456147" y="4454012"/>
                  </a:cubicBezTo>
                  <a:cubicBezTo>
                    <a:pt x="2459175" y="4436780"/>
                    <a:pt x="2469772" y="4438694"/>
                    <a:pt x="2480369" y="4438694"/>
                  </a:cubicBezTo>
                  <a:cubicBezTo>
                    <a:pt x="2489453" y="4438694"/>
                    <a:pt x="2500050" y="4436780"/>
                    <a:pt x="2510647" y="4434866"/>
                  </a:cubicBezTo>
                  <a:cubicBezTo>
                    <a:pt x="2515189" y="4425293"/>
                    <a:pt x="2518217" y="4409975"/>
                    <a:pt x="2533356" y="4429121"/>
                  </a:cubicBezTo>
                  <a:cubicBezTo>
                    <a:pt x="2539411" y="4436780"/>
                    <a:pt x="2554551" y="4434866"/>
                    <a:pt x="2556065" y="4419548"/>
                  </a:cubicBezTo>
                  <a:lnTo>
                    <a:pt x="2619649" y="4419548"/>
                  </a:lnTo>
                  <a:lnTo>
                    <a:pt x="2619649" y="4423378"/>
                  </a:lnTo>
                  <a:cubicBezTo>
                    <a:pt x="2627218" y="4421463"/>
                    <a:pt x="2634788" y="4417634"/>
                    <a:pt x="2640843" y="4415719"/>
                  </a:cubicBezTo>
                  <a:cubicBezTo>
                    <a:pt x="2645385" y="4425293"/>
                    <a:pt x="2649927" y="4434866"/>
                    <a:pt x="2655982" y="4446353"/>
                  </a:cubicBezTo>
                  <a:cubicBezTo>
                    <a:pt x="2666580" y="4409975"/>
                    <a:pt x="2678691" y="4402317"/>
                    <a:pt x="2699886" y="4415719"/>
                  </a:cubicBezTo>
                  <a:cubicBezTo>
                    <a:pt x="2702914" y="4417634"/>
                    <a:pt x="2702914" y="4427207"/>
                    <a:pt x="2704427" y="4434866"/>
                  </a:cubicBezTo>
                  <a:cubicBezTo>
                    <a:pt x="2705941" y="4432951"/>
                    <a:pt x="2715025" y="4429121"/>
                    <a:pt x="2715025" y="4427207"/>
                  </a:cubicBezTo>
                  <a:cubicBezTo>
                    <a:pt x="2713511" y="4411890"/>
                    <a:pt x="2730164" y="4423378"/>
                    <a:pt x="2728650" y="4411890"/>
                  </a:cubicBezTo>
                  <a:cubicBezTo>
                    <a:pt x="2742275" y="4419548"/>
                    <a:pt x="2745303" y="4408061"/>
                    <a:pt x="2748331" y="4400402"/>
                  </a:cubicBezTo>
                  <a:cubicBezTo>
                    <a:pt x="2742275" y="4394659"/>
                    <a:pt x="2739247" y="4390829"/>
                    <a:pt x="2734706" y="4385086"/>
                  </a:cubicBezTo>
                  <a:cubicBezTo>
                    <a:pt x="2736220" y="4383171"/>
                    <a:pt x="2736220" y="4381256"/>
                    <a:pt x="2737733" y="4379342"/>
                  </a:cubicBezTo>
                  <a:cubicBezTo>
                    <a:pt x="2749845" y="4388915"/>
                    <a:pt x="2761956" y="4398488"/>
                    <a:pt x="2769526" y="4404232"/>
                  </a:cubicBezTo>
                  <a:cubicBezTo>
                    <a:pt x="2781637" y="4402317"/>
                    <a:pt x="2792234" y="4402317"/>
                    <a:pt x="2802831" y="4400402"/>
                  </a:cubicBezTo>
                  <a:cubicBezTo>
                    <a:pt x="2813429" y="4398488"/>
                    <a:pt x="2824026" y="4392744"/>
                    <a:pt x="2836138" y="4388915"/>
                  </a:cubicBezTo>
                  <a:cubicBezTo>
                    <a:pt x="2837651" y="4392744"/>
                    <a:pt x="2839165" y="4394659"/>
                    <a:pt x="2840679" y="4398488"/>
                  </a:cubicBezTo>
                  <a:cubicBezTo>
                    <a:pt x="2845221" y="4390829"/>
                    <a:pt x="2848249" y="4383171"/>
                    <a:pt x="2854304" y="4369769"/>
                  </a:cubicBezTo>
                  <a:lnTo>
                    <a:pt x="2854304" y="4400402"/>
                  </a:lnTo>
                  <a:cubicBezTo>
                    <a:pt x="2867929" y="4388915"/>
                    <a:pt x="2878527" y="4379342"/>
                    <a:pt x="2887610" y="4369769"/>
                  </a:cubicBezTo>
                  <a:cubicBezTo>
                    <a:pt x="2893666" y="4383171"/>
                    <a:pt x="2898208" y="4396573"/>
                    <a:pt x="2902749" y="4408061"/>
                  </a:cubicBezTo>
                  <a:cubicBezTo>
                    <a:pt x="2904263" y="4408061"/>
                    <a:pt x="2904263" y="4406146"/>
                    <a:pt x="2905777" y="4406146"/>
                  </a:cubicBezTo>
                  <a:cubicBezTo>
                    <a:pt x="2904263" y="4398488"/>
                    <a:pt x="2902749" y="4390829"/>
                    <a:pt x="2899722" y="4381256"/>
                  </a:cubicBezTo>
                  <a:lnTo>
                    <a:pt x="2976931" y="4381256"/>
                  </a:lnTo>
                  <a:cubicBezTo>
                    <a:pt x="2984500" y="4364025"/>
                    <a:pt x="3001153" y="4362110"/>
                    <a:pt x="3014778" y="4379342"/>
                  </a:cubicBezTo>
                  <a:cubicBezTo>
                    <a:pt x="3034459" y="4404232"/>
                    <a:pt x="3037487" y="4404232"/>
                    <a:pt x="3049598" y="4367854"/>
                  </a:cubicBezTo>
                  <a:cubicBezTo>
                    <a:pt x="3055654" y="4371683"/>
                    <a:pt x="3061710" y="4375513"/>
                    <a:pt x="3069279" y="4381256"/>
                  </a:cubicBezTo>
                  <a:cubicBezTo>
                    <a:pt x="3078363" y="4356366"/>
                    <a:pt x="3093502" y="4356366"/>
                    <a:pt x="3111669" y="4364025"/>
                  </a:cubicBezTo>
                  <a:cubicBezTo>
                    <a:pt x="3120752" y="4367854"/>
                    <a:pt x="3131350" y="4360196"/>
                    <a:pt x="3141947" y="4356366"/>
                  </a:cubicBezTo>
                  <a:lnTo>
                    <a:pt x="3149516" y="4365940"/>
                  </a:lnTo>
                  <a:cubicBezTo>
                    <a:pt x="3158600" y="4362110"/>
                    <a:pt x="3166169" y="4360196"/>
                    <a:pt x="3173739" y="4356366"/>
                  </a:cubicBezTo>
                  <a:cubicBezTo>
                    <a:pt x="3175253" y="4362110"/>
                    <a:pt x="3175253" y="4365940"/>
                    <a:pt x="3176767" y="4375513"/>
                  </a:cubicBezTo>
                  <a:cubicBezTo>
                    <a:pt x="3182822" y="4367854"/>
                    <a:pt x="3187364" y="4360196"/>
                    <a:pt x="3194933" y="4350623"/>
                  </a:cubicBezTo>
                  <a:cubicBezTo>
                    <a:pt x="3200989" y="4360196"/>
                    <a:pt x="3205531" y="4369769"/>
                    <a:pt x="3211586" y="4379342"/>
                  </a:cubicBezTo>
                  <a:cubicBezTo>
                    <a:pt x="3222184" y="4379342"/>
                    <a:pt x="3238837" y="4390829"/>
                    <a:pt x="3241865" y="4360196"/>
                  </a:cubicBezTo>
                  <a:cubicBezTo>
                    <a:pt x="3241865" y="4356366"/>
                    <a:pt x="3250948" y="4350623"/>
                    <a:pt x="3255490" y="4348708"/>
                  </a:cubicBezTo>
                  <a:cubicBezTo>
                    <a:pt x="3264573" y="4346793"/>
                    <a:pt x="3273657" y="4344879"/>
                    <a:pt x="3282740" y="4344879"/>
                  </a:cubicBezTo>
                  <a:cubicBezTo>
                    <a:pt x="3279712" y="4337220"/>
                    <a:pt x="3276684" y="4331477"/>
                    <a:pt x="3272143" y="4321903"/>
                  </a:cubicBezTo>
                  <a:cubicBezTo>
                    <a:pt x="3284254" y="4325733"/>
                    <a:pt x="3293338" y="4325733"/>
                    <a:pt x="3300907" y="4329562"/>
                  </a:cubicBezTo>
                  <a:cubicBezTo>
                    <a:pt x="3317560" y="4339135"/>
                    <a:pt x="3331185" y="4339135"/>
                    <a:pt x="3347838" y="4323818"/>
                  </a:cubicBezTo>
                  <a:cubicBezTo>
                    <a:pt x="3344810" y="4321903"/>
                    <a:pt x="3341782" y="4318074"/>
                    <a:pt x="3338755" y="4316160"/>
                  </a:cubicBezTo>
                  <a:cubicBezTo>
                    <a:pt x="3340269" y="4310416"/>
                    <a:pt x="3343297" y="4304672"/>
                    <a:pt x="3344810" y="4298928"/>
                  </a:cubicBezTo>
                  <a:cubicBezTo>
                    <a:pt x="3350866" y="4275953"/>
                    <a:pt x="3366005" y="4291270"/>
                    <a:pt x="3376602" y="4285526"/>
                  </a:cubicBezTo>
                  <a:cubicBezTo>
                    <a:pt x="3376602" y="4285526"/>
                    <a:pt x="3382658" y="4293184"/>
                    <a:pt x="3384172" y="4298928"/>
                  </a:cubicBezTo>
                  <a:cubicBezTo>
                    <a:pt x="3388714" y="4310416"/>
                    <a:pt x="3391741" y="4323818"/>
                    <a:pt x="3396283" y="4337220"/>
                  </a:cubicBezTo>
                  <a:cubicBezTo>
                    <a:pt x="3423533" y="4316160"/>
                    <a:pt x="3447756" y="4323818"/>
                    <a:pt x="3471979" y="4327647"/>
                  </a:cubicBezTo>
                  <a:cubicBezTo>
                    <a:pt x="3465923" y="4323818"/>
                    <a:pt x="3461381" y="4319989"/>
                    <a:pt x="3456840" y="4316160"/>
                  </a:cubicBezTo>
                  <a:cubicBezTo>
                    <a:pt x="3456840" y="4314245"/>
                    <a:pt x="3458353" y="4312330"/>
                    <a:pt x="3458353" y="4310416"/>
                  </a:cubicBezTo>
                  <a:cubicBezTo>
                    <a:pt x="3464409" y="4312330"/>
                    <a:pt x="3471979" y="4316160"/>
                    <a:pt x="3478034" y="4318074"/>
                  </a:cubicBezTo>
                  <a:cubicBezTo>
                    <a:pt x="3478034" y="4316160"/>
                    <a:pt x="3478034" y="4314245"/>
                    <a:pt x="3476520" y="4312330"/>
                  </a:cubicBezTo>
                  <a:cubicBezTo>
                    <a:pt x="3481062" y="4310416"/>
                    <a:pt x="3488632" y="4306587"/>
                    <a:pt x="3490145" y="4308501"/>
                  </a:cubicBezTo>
                  <a:cubicBezTo>
                    <a:pt x="3499229" y="4331477"/>
                    <a:pt x="3514368" y="4314245"/>
                    <a:pt x="3527993" y="4319989"/>
                  </a:cubicBezTo>
                  <a:cubicBezTo>
                    <a:pt x="3524965" y="4304672"/>
                    <a:pt x="3523452" y="4293184"/>
                    <a:pt x="3521937" y="4285526"/>
                  </a:cubicBezTo>
                  <a:cubicBezTo>
                    <a:pt x="3527993" y="4277867"/>
                    <a:pt x="3534049" y="4272124"/>
                    <a:pt x="3543132" y="4264465"/>
                  </a:cubicBezTo>
                  <a:cubicBezTo>
                    <a:pt x="3543132" y="4274038"/>
                    <a:pt x="3541618" y="4283611"/>
                    <a:pt x="3541618" y="4293184"/>
                  </a:cubicBezTo>
                  <a:cubicBezTo>
                    <a:pt x="3541618" y="4302757"/>
                    <a:pt x="3543132" y="4312330"/>
                    <a:pt x="3546160" y="4318074"/>
                  </a:cubicBezTo>
                  <a:cubicBezTo>
                    <a:pt x="3547674" y="4321903"/>
                    <a:pt x="3556757" y="4318074"/>
                    <a:pt x="3562813" y="4316160"/>
                  </a:cubicBezTo>
                  <a:cubicBezTo>
                    <a:pt x="3573411" y="4310416"/>
                    <a:pt x="3584008" y="4302757"/>
                    <a:pt x="3594605" y="4318074"/>
                  </a:cubicBezTo>
                  <a:cubicBezTo>
                    <a:pt x="3596119" y="4319989"/>
                    <a:pt x="3602175" y="4318074"/>
                    <a:pt x="3605202" y="4314245"/>
                  </a:cubicBezTo>
                  <a:cubicBezTo>
                    <a:pt x="3612772" y="4304672"/>
                    <a:pt x="3618828" y="4291270"/>
                    <a:pt x="3627911" y="4312330"/>
                  </a:cubicBezTo>
                  <a:cubicBezTo>
                    <a:pt x="3629425" y="4314245"/>
                    <a:pt x="3638509" y="4314245"/>
                    <a:pt x="3643050" y="4312330"/>
                  </a:cubicBezTo>
                  <a:cubicBezTo>
                    <a:pt x="3653648" y="4306587"/>
                    <a:pt x="3662731" y="4300843"/>
                    <a:pt x="3673328" y="4293184"/>
                  </a:cubicBezTo>
                  <a:cubicBezTo>
                    <a:pt x="3671814" y="4298928"/>
                    <a:pt x="3670300" y="4302757"/>
                    <a:pt x="3670300" y="4306587"/>
                  </a:cubicBezTo>
                  <a:cubicBezTo>
                    <a:pt x="3682412" y="4314245"/>
                    <a:pt x="3693009" y="4318074"/>
                    <a:pt x="3702093" y="4300843"/>
                  </a:cubicBezTo>
                  <a:cubicBezTo>
                    <a:pt x="3705120" y="4295099"/>
                    <a:pt x="3715718" y="4295099"/>
                    <a:pt x="3723287" y="4293184"/>
                  </a:cubicBezTo>
                  <a:cubicBezTo>
                    <a:pt x="3718745" y="4287440"/>
                    <a:pt x="3712690" y="4283611"/>
                    <a:pt x="3706634" y="4277867"/>
                  </a:cubicBezTo>
                  <a:cubicBezTo>
                    <a:pt x="3732371" y="4258721"/>
                    <a:pt x="3735398" y="4260636"/>
                    <a:pt x="3735398" y="4287440"/>
                  </a:cubicBezTo>
                  <a:cubicBezTo>
                    <a:pt x="3738426" y="4279782"/>
                    <a:pt x="3739940" y="4274038"/>
                    <a:pt x="3744482" y="4262551"/>
                  </a:cubicBezTo>
                  <a:cubicBezTo>
                    <a:pt x="3767191" y="4264465"/>
                    <a:pt x="3789899" y="4268294"/>
                    <a:pt x="3814121" y="4270209"/>
                  </a:cubicBezTo>
                  <a:lnTo>
                    <a:pt x="3814121" y="4279782"/>
                  </a:lnTo>
                  <a:lnTo>
                    <a:pt x="3805038" y="4279782"/>
                  </a:lnTo>
                  <a:cubicBezTo>
                    <a:pt x="3786871" y="4281697"/>
                    <a:pt x="3768704" y="4281697"/>
                    <a:pt x="3750538" y="4283611"/>
                  </a:cubicBezTo>
                  <a:cubicBezTo>
                    <a:pt x="3756593" y="4287440"/>
                    <a:pt x="3764162" y="4293184"/>
                    <a:pt x="3770218" y="4297014"/>
                  </a:cubicBezTo>
                  <a:cubicBezTo>
                    <a:pt x="3773246" y="4287440"/>
                    <a:pt x="3774760" y="4289355"/>
                    <a:pt x="3782330" y="4293184"/>
                  </a:cubicBezTo>
                  <a:cubicBezTo>
                    <a:pt x="3792927" y="4297014"/>
                    <a:pt x="3805038" y="4297014"/>
                    <a:pt x="3817150" y="4298928"/>
                  </a:cubicBezTo>
                  <a:cubicBezTo>
                    <a:pt x="3823205" y="4298928"/>
                    <a:pt x="3829261" y="4300843"/>
                    <a:pt x="3836830" y="4302757"/>
                  </a:cubicBezTo>
                  <a:cubicBezTo>
                    <a:pt x="3838344" y="4297014"/>
                    <a:pt x="3841372" y="4289355"/>
                    <a:pt x="3844400" y="4279782"/>
                  </a:cubicBezTo>
                  <a:cubicBezTo>
                    <a:pt x="3861053" y="4314245"/>
                    <a:pt x="3873164" y="4312330"/>
                    <a:pt x="3892845" y="4277867"/>
                  </a:cubicBezTo>
                  <a:cubicBezTo>
                    <a:pt x="3892845" y="4283611"/>
                    <a:pt x="3894359" y="4287440"/>
                    <a:pt x="3894359" y="4291270"/>
                  </a:cubicBezTo>
                  <a:cubicBezTo>
                    <a:pt x="3900414" y="4291270"/>
                    <a:pt x="3904956" y="4291270"/>
                    <a:pt x="3911012" y="4289355"/>
                  </a:cubicBezTo>
                  <a:cubicBezTo>
                    <a:pt x="3909498" y="4293184"/>
                    <a:pt x="3907984" y="4297014"/>
                    <a:pt x="3906470" y="4298928"/>
                  </a:cubicBezTo>
                  <a:lnTo>
                    <a:pt x="3909498" y="4302757"/>
                  </a:lnTo>
                  <a:cubicBezTo>
                    <a:pt x="3914039" y="4297014"/>
                    <a:pt x="3918581" y="4291270"/>
                    <a:pt x="3926151" y="4283611"/>
                  </a:cubicBezTo>
                  <a:cubicBezTo>
                    <a:pt x="3932206" y="4287440"/>
                    <a:pt x="3939776" y="4291270"/>
                    <a:pt x="3945832" y="4295099"/>
                  </a:cubicBezTo>
                  <a:cubicBezTo>
                    <a:pt x="3951887" y="4289355"/>
                    <a:pt x="3959457" y="4283611"/>
                    <a:pt x="3967026" y="4277867"/>
                  </a:cubicBezTo>
                  <a:cubicBezTo>
                    <a:pt x="3977624" y="4304672"/>
                    <a:pt x="3991249" y="4308501"/>
                    <a:pt x="4003360" y="4289355"/>
                  </a:cubicBezTo>
                  <a:cubicBezTo>
                    <a:pt x="4021527" y="4291270"/>
                    <a:pt x="4036666" y="4293184"/>
                    <a:pt x="4047263" y="4293184"/>
                  </a:cubicBezTo>
                  <a:cubicBezTo>
                    <a:pt x="4048778" y="4279782"/>
                    <a:pt x="4050291" y="4270209"/>
                    <a:pt x="4051805" y="4260636"/>
                  </a:cubicBezTo>
                  <a:cubicBezTo>
                    <a:pt x="4057860" y="4262551"/>
                    <a:pt x="4062403" y="4264465"/>
                    <a:pt x="4068458" y="4266380"/>
                  </a:cubicBezTo>
                  <a:cubicBezTo>
                    <a:pt x="4071486" y="4268294"/>
                    <a:pt x="4074514" y="4272124"/>
                    <a:pt x="4077542" y="4274038"/>
                  </a:cubicBezTo>
                  <a:cubicBezTo>
                    <a:pt x="4073000" y="4275953"/>
                    <a:pt x="4068458" y="4275953"/>
                    <a:pt x="4063917" y="4277867"/>
                  </a:cubicBezTo>
                  <a:cubicBezTo>
                    <a:pt x="4077542" y="4293184"/>
                    <a:pt x="4088139" y="4289355"/>
                    <a:pt x="4098736" y="4277867"/>
                  </a:cubicBezTo>
                  <a:cubicBezTo>
                    <a:pt x="4094195" y="4293184"/>
                    <a:pt x="4107820" y="4291270"/>
                    <a:pt x="4109334" y="4291270"/>
                  </a:cubicBezTo>
                  <a:cubicBezTo>
                    <a:pt x="4129015" y="4281697"/>
                    <a:pt x="4147181" y="4275953"/>
                    <a:pt x="4168376" y="4291270"/>
                  </a:cubicBezTo>
                  <a:cubicBezTo>
                    <a:pt x="4171404" y="4272124"/>
                    <a:pt x="4174432" y="4256807"/>
                    <a:pt x="4175946" y="4241490"/>
                  </a:cubicBezTo>
                  <a:cubicBezTo>
                    <a:pt x="4183515" y="4243404"/>
                    <a:pt x="4189571" y="4243404"/>
                    <a:pt x="4197140" y="4245319"/>
                  </a:cubicBezTo>
                  <a:cubicBezTo>
                    <a:pt x="4203196" y="4245319"/>
                    <a:pt x="4209251" y="4247234"/>
                    <a:pt x="4215307" y="4247234"/>
                  </a:cubicBezTo>
                  <a:lnTo>
                    <a:pt x="4215307" y="4252977"/>
                  </a:lnTo>
                  <a:cubicBezTo>
                    <a:pt x="4209251" y="4254892"/>
                    <a:pt x="4204710" y="4256807"/>
                    <a:pt x="4198654" y="4258721"/>
                  </a:cubicBezTo>
                  <a:lnTo>
                    <a:pt x="4198654" y="4264465"/>
                  </a:lnTo>
                  <a:cubicBezTo>
                    <a:pt x="4219849" y="4270209"/>
                    <a:pt x="4239530" y="4275953"/>
                    <a:pt x="4260724" y="4279782"/>
                  </a:cubicBezTo>
                  <a:cubicBezTo>
                    <a:pt x="4265266" y="4281697"/>
                    <a:pt x="4271322" y="4275953"/>
                    <a:pt x="4278891" y="4270209"/>
                  </a:cubicBezTo>
                  <a:cubicBezTo>
                    <a:pt x="4281919" y="4272124"/>
                    <a:pt x="4289489" y="4275953"/>
                    <a:pt x="4298572" y="4277867"/>
                  </a:cubicBezTo>
                  <a:cubicBezTo>
                    <a:pt x="4321281" y="4281697"/>
                    <a:pt x="4345503" y="4285526"/>
                    <a:pt x="4363670" y="4260636"/>
                  </a:cubicBezTo>
                  <a:cubicBezTo>
                    <a:pt x="4365184" y="4281697"/>
                    <a:pt x="4380323" y="4268294"/>
                    <a:pt x="4387893" y="4275953"/>
                  </a:cubicBezTo>
                  <a:cubicBezTo>
                    <a:pt x="4387893" y="4275953"/>
                    <a:pt x="4395462" y="4268294"/>
                    <a:pt x="4398490" y="4264465"/>
                  </a:cubicBezTo>
                  <a:cubicBezTo>
                    <a:pt x="4398490" y="4264465"/>
                    <a:pt x="4396976" y="4262551"/>
                    <a:pt x="4396976" y="4260636"/>
                  </a:cubicBezTo>
                  <a:cubicBezTo>
                    <a:pt x="4400004" y="4262551"/>
                    <a:pt x="4401518" y="4268294"/>
                    <a:pt x="4404546" y="4266380"/>
                  </a:cubicBezTo>
                  <a:cubicBezTo>
                    <a:pt x="4418171" y="4266380"/>
                    <a:pt x="4430282" y="4264465"/>
                    <a:pt x="4439365" y="4264465"/>
                  </a:cubicBezTo>
                  <a:cubicBezTo>
                    <a:pt x="4446935" y="4270209"/>
                    <a:pt x="4451477" y="4275953"/>
                    <a:pt x="4454504" y="4274038"/>
                  </a:cubicBezTo>
                  <a:cubicBezTo>
                    <a:pt x="4472672" y="4272124"/>
                    <a:pt x="4489324" y="4266380"/>
                    <a:pt x="4505977" y="4266380"/>
                  </a:cubicBezTo>
                  <a:cubicBezTo>
                    <a:pt x="4522631" y="4277867"/>
                    <a:pt x="4519602" y="4256807"/>
                    <a:pt x="4516575" y="4245319"/>
                  </a:cubicBezTo>
                  <a:cubicBezTo>
                    <a:pt x="4522631" y="4237661"/>
                    <a:pt x="4528686" y="4231917"/>
                    <a:pt x="4530200" y="4230002"/>
                  </a:cubicBezTo>
                  <a:cubicBezTo>
                    <a:pt x="4539283" y="4230002"/>
                    <a:pt x="4545339" y="4231917"/>
                    <a:pt x="4549880" y="4230002"/>
                  </a:cubicBezTo>
                  <a:cubicBezTo>
                    <a:pt x="4555937" y="4224258"/>
                    <a:pt x="4560478" y="4214685"/>
                    <a:pt x="4568048" y="4203198"/>
                  </a:cubicBezTo>
                  <a:cubicBezTo>
                    <a:pt x="4577131" y="4201283"/>
                    <a:pt x="4592270" y="4197454"/>
                    <a:pt x="4608923" y="4193624"/>
                  </a:cubicBezTo>
                  <a:cubicBezTo>
                    <a:pt x="4608923" y="4193624"/>
                    <a:pt x="4608923" y="4189795"/>
                    <a:pt x="4610437" y="4185966"/>
                  </a:cubicBezTo>
                  <a:cubicBezTo>
                    <a:pt x="4616493" y="4174478"/>
                    <a:pt x="4631632" y="4170649"/>
                    <a:pt x="4622548" y="4149588"/>
                  </a:cubicBezTo>
                  <a:cubicBezTo>
                    <a:pt x="4621034" y="4145759"/>
                    <a:pt x="4621034" y="4134272"/>
                    <a:pt x="4624062" y="4130442"/>
                  </a:cubicBezTo>
                  <a:cubicBezTo>
                    <a:pt x="4634659" y="4113211"/>
                    <a:pt x="4634659" y="4111296"/>
                    <a:pt x="4616493" y="4103638"/>
                  </a:cubicBezTo>
                  <a:cubicBezTo>
                    <a:pt x="4618006" y="4090235"/>
                    <a:pt x="4607409" y="4073004"/>
                    <a:pt x="4622548" y="4071089"/>
                  </a:cubicBezTo>
                  <a:cubicBezTo>
                    <a:pt x="4627090" y="4059602"/>
                    <a:pt x="4628604" y="4053858"/>
                    <a:pt x="4631632" y="4048114"/>
                  </a:cubicBezTo>
                  <a:cubicBezTo>
                    <a:pt x="4633145" y="4044285"/>
                    <a:pt x="4637687" y="4040456"/>
                    <a:pt x="4637687" y="4036626"/>
                  </a:cubicBezTo>
                  <a:cubicBezTo>
                    <a:pt x="4637687" y="4028968"/>
                    <a:pt x="4634659" y="4019395"/>
                    <a:pt x="4636174" y="4013651"/>
                  </a:cubicBezTo>
                  <a:cubicBezTo>
                    <a:pt x="4640715" y="3992590"/>
                    <a:pt x="4642229" y="3973444"/>
                    <a:pt x="4614979" y="3965786"/>
                  </a:cubicBezTo>
                  <a:cubicBezTo>
                    <a:pt x="4625576" y="3960042"/>
                    <a:pt x="4630118" y="3956213"/>
                    <a:pt x="4637687" y="3952383"/>
                  </a:cubicBezTo>
                  <a:cubicBezTo>
                    <a:pt x="4625576" y="3944725"/>
                    <a:pt x="4614979" y="3938981"/>
                    <a:pt x="4601354" y="3931323"/>
                  </a:cubicBezTo>
                  <a:lnTo>
                    <a:pt x="4614979" y="3931323"/>
                  </a:lnTo>
                  <a:lnTo>
                    <a:pt x="4614979" y="3925579"/>
                  </a:lnTo>
                  <a:cubicBezTo>
                    <a:pt x="4607409" y="3925579"/>
                    <a:pt x="4601354" y="3923664"/>
                    <a:pt x="4593784" y="3923664"/>
                  </a:cubicBezTo>
                  <a:cubicBezTo>
                    <a:pt x="4593784" y="3925579"/>
                    <a:pt x="4593784" y="3927493"/>
                    <a:pt x="4592270" y="3929408"/>
                  </a:cubicBezTo>
                  <a:cubicBezTo>
                    <a:pt x="4590756" y="3925579"/>
                    <a:pt x="4589242" y="3921750"/>
                    <a:pt x="4587728" y="3916006"/>
                  </a:cubicBezTo>
                  <a:cubicBezTo>
                    <a:pt x="4627090" y="3904518"/>
                    <a:pt x="4890510" y="3868140"/>
                    <a:pt x="4866287" y="3862397"/>
                  </a:cubicBezTo>
                  <a:cubicBezTo>
                    <a:pt x="4878399" y="3848994"/>
                    <a:pt x="4873857" y="3826019"/>
                    <a:pt x="4895052" y="3824104"/>
                  </a:cubicBezTo>
                  <a:cubicBezTo>
                    <a:pt x="4901107" y="3824104"/>
                    <a:pt x="4911705" y="3810702"/>
                    <a:pt x="4913218" y="3801129"/>
                  </a:cubicBezTo>
                  <a:cubicBezTo>
                    <a:pt x="4916246" y="3787727"/>
                    <a:pt x="4913218" y="3770495"/>
                    <a:pt x="4916246" y="3757093"/>
                  </a:cubicBezTo>
                  <a:cubicBezTo>
                    <a:pt x="4919275" y="3737947"/>
                    <a:pt x="4925330" y="3718801"/>
                    <a:pt x="4929872" y="3703484"/>
                  </a:cubicBezTo>
                  <a:cubicBezTo>
                    <a:pt x="4925330" y="3693911"/>
                    <a:pt x="4920788" y="3684338"/>
                    <a:pt x="4917760" y="3678594"/>
                  </a:cubicBezTo>
                  <a:cubicBezTo>
                    <a:pt x="4923816" y="3672850"/>
                    <a:pt x="4926844" y="3669021"/>
                    <a:pt x="4931385" y="3667106"/>
                  </a:cubicBezTo>
                  <a:cubicBezTo>
                    <a:pt x="4929872" y="3665192"/>
                    <a:pt x="4929872" y="3663277"/>
                    <a:pt x="4928357" y="3661362"/>
                  </a:cubicBezTo>
                  <a:cubicBezTo>
                    <a:pt x="4923816" y="3663277"/>
                    <a:pt x="4919275" y="3665192"/>
                    <a:pt x="4914732" y="3667106"/>
                  </a:cubicBezTo>
                  <a:cubicBezTo>
                    <a:pt x="4940469" y="3640302"/>
                    <a:pt x="4946524" y="3590522"/>
                    <a:pt x="4925330" y="3567546"/>
                  </a:cubicBezTo>
                  <a:cubicBezTo>
                    <a:pt x="4923816" y="3571376"/>
                    <a:pt x="4920788" y="3575205"/>
                    <a:pt x="4919275" y="3579034"/>
                  </a:cubicBezTo>
                  <a:cubicBezTo>
                    <a:pt x="4913218" y="3565632"/>
                    <a:pt x="4896566" y="3561803"/>
                    <a:pt x="4904135" y="3540742"/>
                  </a:cubicBezTo>
                  <a:cubicBezTo>
                    <a:pt x="4904135" y="3540742"/>
                    <a:pt x="4902621" y="3536913"/>
                    <a:pt x="4901107" y="3536913"/>
                  </a:cubicBezTo>
                  <a:cubicBezTo>
                    <a:pt x="4893538" y="3533084"/>
                    <a:pt x="4895052" y="3527340"/>
                    <a:pt x="4892024" y="3519681"/>
                  </a:cubicBezTo>
                  <a:cubicBezTo>
                    <a:pt x="4887482" y="3502450"/>
                    <a:pt x="4888996" y="3485219"/>
                    <a:pt x="4888996" y="3469901"/>
                  </a:cubicBezTo>
                  <a:lnTo>
                    <a:pt x="4888996" y="3400975"/>
                  </a:lnTo>
                  <a:cubicBezTo>
                    <a:pt x="4888996" y="3385658"/>
                    <a:pt x="4895052" y="3378000"/>
                    <a:pt x="4907163" y="3381829"/>
                  </a:cubicBezTo>
                  <a:cubicBezTo>
                    <a:pt x="4907163" y="3381829"/>
                    <a:pt x="4908677" y="3379915"/>
                    <a:pt x="4910191" y="3379915"/>
                  </a:cubicBezTo>
                  <a:cubicBezTo>
                    <a:pt x="4905649" y="3376085"/>
                    <a:pt x="4902621" y="3374171"/>
                    <a:pt x="4899593" y="3370342"/>
                  </a:cubicBezTo>
                  <a:cubicBezTo>
                    <a:pt x="4899593" y="3368427"/>
                    <a:pt x="4901107" y="3366512"/>
                    <a:pt x="4901107" y="3364598"/>
                  </a:cubicBezTo>
                  <a:cubicBezTo>
                    <a:pt x="4911705" y="3368427"/>
                    <a:pt x="4922302" y="3374171"/>
                    <a:pt x="4929872" y="3378000"/>
                  </a:cubicBezTo>
                  <a:cubicBezTo>
                    <a:pt x="4938955" y="3362683"/>
                    <a:pt x="4946524" y="3351196"/>
                    <a:pt x="4952580" y="3343537"/>
                  </a:cubicBezTo>
                  <a:lnTo>
                    <a:pt x="4952580" y="3309074"/>
                  </a:lnTo>
                  <a:cubicBezTo>
                    <a:pt x="4949553" y="3309074"/>
                    <a:pt x="4945011" y="3310988"/>
                    <a:pt x="4940469" y="3310988"/>
                  </a:cubicBezTo>
                  <a:cubicBezTo>
                    <a:pt x="4937441" y="3301415"/>
                    <a:pt x="4935927" y="3291842"/>
                    <a:pt x="4932899" y="3278440"/>
                  </a:cubicBezTo>
                  <a:cubicBezTo>
                    <a:pt x="4940469" y="3284184"/>
                    <a:pt x="4943497" y="3288013"/>
                    <a:pt x="4946524" y="3289928"/>
                  </a:cubicBezTo>
                  <a:cubicBezTo>
                    <a:pt x="4949553" y="3288013"/>
                    <a:pt x="4954094" y="3286098"/>
                    <a:pt x="4958636" y="3282269"/>
                  </a:cubicBezTo>
                  <a:cubicBezTo>
                    <a:pt x="4957122" y="3280355"/>
                    <a:pt x="4955608" y="3278440"/>
                    <a:pt x="4955608" y="3276525"/>
                  </a:cubicBezTo>
                  <a:cubicBezTo>
                    <a:pt x="4951066" y="3276525"/>
                    <a:pt x="4946524" y="3274611"/>
                    <a:pt x="4945011" y="3274611"/>
                  </a:cubicBezTo>
                  <a:cubicBezTo>
                    <a:pt x="4948039" y="3263123"/>
                    <a:pt x="4954094" y="3251635"/>
                    <a:pt x="4951066" y="3245892"/>
                  </a:cubicBezTo>
                  <a:cubicBezTo>
                    <a:pt x="4943497" y="3221002"/>
                    <a:pt x="4951066" y="3201856"/>
                    <a:pt x="4958636" y="3180795"/>
                  </a:cubicBezTo>
                  <a:cubicBezTo>
                    <a:pt x="4960150" y="3175051"/>
                    <a:pt x="4958636" y="3169307"/>
                    <a:pt x="4958636" y="3163564"/>
                  </a:cubicBezTo>
                  <a:cubicBezTo>
                    <a:pt x="4960150" y="3138674"/>
                    <a:pt x="4961663" y="3115698"/>
                    <a:pt x="4963178" y="3081235"/>
                  </a:cubicBezTo>
                  <a:cubicBezTo>
                    <a:pt x="4957122" y="3077406"/>
                    <a:pt x="4948039" y="3067833"/>
                    <a:pt x="4937441" y="3060174"/>
                  </a:cubicBezTo>
                  <a:cubicBezTo>
                    <a:pt x="4928357" y="3054431"/>
                    <a:pt x="4919275" y="3052516"/>
                    <a:pt x="4910191" y="3048687"/>
                  </a:cubicBezTo>
                  <a:cubicBezTo>
                    <a:pt x="4905649" y="3046772"/>
                    <a:pt x="4899593" y="3048687"/>
                    <a:pt x="4895052" y="3046772"/>
                  </a:cubicBezTo>
                  <a:cubicBezTo>
                    <a:pt x="4857204" y="3041028"/>
                    <a:pt x="4817842" y="3033370"/>
                    <a:pt x="4779995" y="3027626"/>
                  </a:cubicBezTo>
                  <a:cubicBezTo>
                    <a:pt x="4748202" y="3021882"/>
                    <a:pt x="4716411" y="3016139"/>
                    <a:pt x="4686132" y="3010395"/>
                  </a:cubicBezTo>
                  <a:cubicBezTo>
                    <a:pt x="4678563" y="3008480"/>
                    <a:pt x="4670993" y="3004651"/>
                    <a:pt x="4661910" y="3004651"/>
                  </a:cubicBezTo>
                  <a:cubicBezTo>
                    <a:pt x="4642229" y="3002736"/>
                    <a:pt x="4621034" y="3002736"/>
                    <a:pt x="4601354" y="3002736"/>
                  </a:cubicBezTo>
                  <a:cubicBezTo>
                    <a:pt x="4590756" y="3002736"/>
                    <a:pt x="4581673" y="3002736"/>
                    <a:pt x="4571076" y="3000822"/>
                  </a:cubicBezTo>
                  <a:cubicBezTo>
                    <a:pt x="4552909" y="2998907"/>
                    <a:pt x="4534741" y="2995078"/>
                    <a:pt x="4516575" y="2993163"/>
                  </a:cubicBezTo>
                  <a:lnTo>
                    <a:pt x="4516575" y="2987419"/>
                  </a:lnTo>
                  <a:cubicBezTo>
                    <a:pt x="4561992" y="2983590"/>
                    <a:pt x="4608923" y="2977846"/>
                    <a:pt x="4655854" y="2989334"/>
                  </a:cubicBezTo>
                  <a:cubicBezTo>
                    <a:pt x="4654341" y="2983590"/>
                    <a:pt x="4652826" y="2977846"/>
                    <a:pt x="4651313" y="2974017"/>
                  </a:cubicBezTo>
                  <a:cubicBezTo>
                    <a:pt x="4661910" y="2972102"/>
                    <a:pt x="4669480" y="2960615"/>
                    <a:pt x="4680077" y="2974017"/>
                  </a:cubicBezTo>
                  <a:cubicBezTo>
                    <a:pt x="4681591" y="2975932"/>
                    <a:pt x="4690674" y="2970188"/>
                    <a:pt x="4696730" y="2968273"/>
                  </a:cubicBezTo>
                  <a:lnTo>
                    <a:pt x="4696730" y="2964444"/>
                  </a:lnTo>
                  <a:lnTo>
                    <a:pt x="4683105" y="2964444"/>
                  </a:lnTo>
                  <a:cubicBezTo>
                    <a:pt x="4698244" y="2949127"/>
                    <a:pt x="4708841" y="2935725"/>
                    <a:pt x="4719438" y="2926151"/>
                  </a:cubicBezTo>
                  <a:cubicBezTo>
                    <a:pt x="4728522" y="2928066"/>
                    <a:pt x="4737605" y="2929981"/>
                    <a:pt x="4743661" y="2931895"/>
                  </a:cubicBezTo>
                  <a:cubicBezTo>
                    <a:pt x="4745175" y="2895518"/>
                    <a:pt x="4720953" y="2893603"/>
                    <a:pt x="4702785" y="2878286"/>
                  </a:cubicBezTo>
                  <a:cubicBezTo>
                    <a:pt x="4710355" y="2872543"/>
                    <a:pt x="4714897" y="2866799"/>
                    <a:pt x="4720953" y="2864884"/>
                  </a:cubicBezTo>
                  <a:cubicBezTo>
                    <a:pt x="4737605" y="2859140"/>
                    <a:pt x="4758800" y="2874457"/>
                    <a:pt x="4769397" y="2841909"/>
                  </a:cubicBezTo>
                  <a:cubicBezTo>
                    <a:pt x="4770911" y="2839994"/>
                    <a:pt x="4775453" y="2839994"/>
                    <a:pt x="4783023" y="2836165"/>
                  </a:cubicBezTo>
                  <a:cubicBezTo>
                    <a:pt x="4778481" y="2830421"/>
                    <a:pt x="4773939" y="2826592"/>
                    <a:pt x="4770911" y="2822763"/>
                  </a:cubicBezTo>
                  <a:cubicBezTo>
                    <a:pt x="4773939" y="2820848"/>
                    <a:pt x="4778481" y="2818934"/>
                    <a:pt x="4778481" y="2818934"/>
                  </a:cubicBezTo>
                  <a:cubicBezTo>
                    <a:pt x="4789078" y="2828507"/>
                    <a:pt x="4796648" y="2836165"/>
                    <a:pt x="4805731" y="2843824"/>
                  </a:cubicBezTo>
                  <a:cubicBezTo>
                    <a:pt x="4807245" y="2841909"/>
                    <a:pt x="4808759" y="2839994"/>
                    <a:pt x="4810273" y="2836165"/>
                  </a:cubicBezTo>
                  <a:cubicBezTo>
                    <a:pt x="4805731" y="2828507"/>
                    <a:pt x="4802703" y="2820848"/>
                    <a:pt x="4798162" y="2813190"/>
                  </a:cubicBezTo>
                  <a:cubicBezTo>
                    <a:pt x="4817842" y="2795958"/>
                    <a:pt x="4819356" y="2786385"/>
                    <a:pt x="4804217" y="2738520"/>
                  </a:cubicBezTo>
                  <a:cubicBezTo>
                    <a:pt x="4814814" y="2736605"/>
                    <a:pt x="4825412" y="2732776"/>
                    <a:pt x="4834496" y="2730861"/>
                  </a:cubicBezTo>
                  <a:cubicBezTo>
                    <a:pt x="4836009" y="2717459"/>
                    <a:pt x="4842065" y="2704057"/>
                    <a:pt x="4840551" y="2692569"/>
                  </a:cubicBezTo>
                  <a:cubicBezTo>
                    <a:pt x="4836009" y="2658106"/>
                    <a:pt x="4863260" y="2642789"/>
                    <a:pt x="4869315" y="2614070"/>
                  </a:cubicBezTo>
                  <a:cubicBezTo>
                    <a:pt x="4869315" y="2612155"/>
                    <a:pt x="4875371" y="2610241"/>
                    <a:pt x="4876884" y="2612155"/>
                  </a:cubicBezTo>
                  <a:cubicBezTo>
                    <a:pt x="4890510" y="2617899"/>
                    <a:pt x="4895052" y="2604497"/>
                    <a:pt x="4899593" y="2594924"/>
                  </a:cubicBezTo>
                  <a:cubicBezTo>
                    <a:pt x="4901107" y="2591095"/>
                    <a:pt x="4902621" y="2587265"/>
                    <a:pt x="4904135" y="2585351"/>
                  </a:cubicBezTo>
                  <a:cubicBezTo>
                    <a:pt x="4917760" y="2575778"/>
                    <a:pt x="4931385" y="2568119"/>
                    <a:pt x="4946524" y="2558546"/>
                  </a:cubicBezTo>
                  <a:cubicBezTo>
                    <a:pt x="4931385" y="2529827"/>
                    <a:pt x="4911705" y="2543229"/>
                    <a:pt x="4895052" y="2539400"/>
                  </a:cubicBezTo>
                  <a:lnTo>
                    <a:pt x="4895052" y="2531742"/>
                  </a:lnTo>
                  <a:cubicBezTo>
                    <a:pt x="4905649" y="2529827"/>
                    <a:pt x="4916246" y="2527913"/>
                    <a:pt x="4928357" y="2525998"/>
                  </a:cubicBezTo>
                  <a:cubicBezTo>
                    <a:pt x="4920788" y="2524083"/>
                    <a:pt x="4914732" y="2522169"/>
                    <a:pt x="4908677" y="2520254"/>
                  </a:cubicBezTo>
                  <a:cubicBezTo>
                    <a:pt x="4916246" y="2510681"/>
                    <a:pt x="4922302" y="2501108"/>
                    <a:pt x="4929872" y="2493450"/>
                  </a:cubicBezTo>
                  <a:cubicBezTo>
                    <a:pt x="4931385" y="2491535"/>
                    <a:pt x="4935927" y="2489620"/>
                    <a:pt x="4937441" y="2489620"/>
                  </a:cubicBezTo>
                  <a:cubicBezTo>
                    <a:pt x="4941983" y="2491535"/>
                    <a:pt x="4946524" y="2497279"/>
                    <a:pt x="4949553" y="2501108"/>
                  </a:cubicBezTo>
                  <a:cubicBezTo>
                    <a:pt x="4951066" y="2495364"/>
                    <a:pt x="4952580" y="2487706"/>
                    <a:pt x="4955608" y="2481962"/>
                  </a:cubicBezTo>
                  <a:cubicBezTo>
                    <a:pt x="4961663" y="2472389"/>
                    <a:pt x="4969233" y="2464730"/>
                    <a:pt x="4975289" y="2457072"/>
                  </a:cubicBezTo>
                  <a:cubicBezTo>
                    <a:pt x="4982858" y="2468560"/>
                    <a:pt x="4990428" y="2480047"/>
                    <a:pt x="4997997" y="2493450"/>
                  </a:cubicBezTo>
                  <a:cubicBezTo>
                    <a:pt x="4999511" y="2493450"/>
                    <a:pt x="5001025" y="2491535"/>
                    <a:pt x="5001025" y="2491535"/>
                  </a:cubicBezTo>
                  <a:cubicBezTo>
                    <a:pt x="4999511" y="2472389"/>
                    <a:pt x="4999511" y="2453243"/>
                    <a:pt x="4997997" y="2434097"/>
                  </a:cubicBezTo>
                  <a:cubicBezTo>
                    <a:pt x="5004053" y="2436011"/>
                    <a:pt x="5008595" y="2436011"/>
                    <a:pt x="5013136" y="2437926"/>
                  </a:cubicBezTo>
                  <a:cubicBezTo>
                    <a:pt x="5014651" y="2436011"/>
                    <a:pt x="5014651" y="2434097"/>
                    <a:pt x="5016164" y="2434097"/>
                  </a:cubicBezTo>
                  <a:cubicBezTo>
                    <a:pt x="5011622" y="2432182"/>
                    <a:pt x="5008595" y="2430267"/>
                    <a:pt x="5004053" y="2428353"/>
                  </a:cubicBezTo>
                  <a:cubicBezTo>
                    <a:pt x="5011622" y="2416865"/>
                    <a:pt x="5016164" y="2409207"/>
                    <a:pt x="5017678" y="2407292"/>
                  </a:cubicBezTo>
                  <a:lnTo>
                    <a:pt x="5017678" y="2370914"/>
                  </a:lnTo>
                  <a:cubicBezTo>
                    <a:pt x="5014651" y="2369000"/>
                    <a:pt x="5011622" y="2365171"/>
                    <a:pt x="5007081" y="2363256"/>
                  </a:cubicBezTo>
                  <a:cubicBezTo>
                    <a:pt x="5004053" y="2361341"/>
                    <a:pt x="5001025" y="2359427"/>
                    <a:pt x="4997997" y="2359427"/>
                  </a:cubicBezTo>
                  <a:cubicBezTo>
                    <a:pt x="5001025" y="2355598"/>
                    <a:pt x="5007081" y="2349854"/>
                    <a:pt x="5008595" y="2349854"/>
                  </a:cubicBezTo>
                  <a:cubicBezTo>
                    <a:pt x="5018948" y="2357512"/>
                    <a:pt x="5016164" y="2336451"/>
                    <a:pt x="5021488" y="2338366"/>
                  </a:cubicBezTo>
                  <a:cubicBezTo>
                    <a:pt x="5021488" y="2332622"/>
                    <a:pt x="5021488" y="2321135"/>
                    <a:pt x="5020218" y="2321135"/>
                  </a:cubicBezTo>
                  <a:cubicBezTo>
                    <a:pt x="5001025" y="2311561"/>
                    <a:pt x="5004053" y="2290501"/>
                    <a:pt x="4999511" y="2277098"/>
                  </a:cubicBezTo>
                  <a:close/>
                  <a:moveTo>
                    <a:pt x="277634" y="1492108"/>
                  </a:moveTo>
                  <a:lnTo>
                    <a:pt x="321537" y="1492108"/>
                  </a:lnTo>
                  <a:cubicBezTo>
                    <a:pt x="310940" y="1509339"/>
                    <a:pt x="285203" y="1509339"/>
                    <a:pt x="277634" y="1492108"/>
                  </a:cubicBezTo>
                  <a:close/>
                  <a:moveTo>
                    <a:pt x="580415" y="2271355"/>
                  </a:moveTo>
                  <a:lnTo>
                    <a:pt x="580415" y="2263696"/>
                  </a:lnTo>
                  <a:cubicBezTo>
                    <a:pt x="600096" y="2261782"/>
                    <a:pt x="621291" y="2259867"/>
                    <a:pt x="640972" y="2259867"/>
                  </a:cubicBezTo>
                  <a:cubicBezTo>
                    <a:pt x="619777" y="2259867"/>
                    <a:pt x="601610" y="2282842"/>
                    <a:pt x="580415" y="2271355"/>
                  </a:cubicBezTo>
                  <a:close/>
                  <a:moveTo>
                    <a:pt x="215564" y="3199941"/>
                  </a:moveTo>
                  <a:cubicBezTo>
                    <a:pt x="224647" y="3188453"/>
                    <a:pt x="232217" y="3180795"/>
                    <a:pt x="235244" y="3175051"/>
                  </a:cubicBezTo>
                  <a:cubicBezTo>
                    <a:pt x="242814" y="3182710"/>
                    <a:pt x="247356" y="3188453"/>
                    <a:pt x="251897" y="3194198"/>
                  </a:cubicBezTo>
                  <a:cubicBezTo>
                    <a:pt x="241300" y="3194198"/>
                    <a:pt x="230703" y="3196112"/>
                    <a:pt x="215564" y="3199941"/>
                  </a:cubicBezTo>
                  <a:close/>
                  <a:moveTo>
                    <a:pt x="321537" y="3190368"/>
                  </a:moveTo>
                  <a:lnTo>
                    <a:pt x="282176" y="3190368"/>
                  </a:lnTo>
                  <a:cubicBezTo>
                    <a:pt x="280662" y="3190368"/>
                    <a:pt x="279148" y="3182710"/>
                    <a:pt x="276120" y="3176966"/>
                  </a:cubicBezTo>
                  <a:cubicBezTo>
                    <a:pt x="294287" y="3178880"/>
                    <a:pt x="307912" y="3180795"/>
                    <a:pt x="321537" y="3182710"/>
                  </a:cubicBezTo>
                  <a:lnTo>
                    <a:pt x="321537" y="3190368"/>
                  </a:lnTo>
                  <a:close/>
                  <a:moveTo>
                    <a:pt x="332134" y="3188453"/>
                  </a:moveTo>
                  <a:cubicBezTo>
                    <a:pt x="330621" y="3186539"/>
                    <a:pt x="330621" y="3184624"/>
                    <a:pt x="329107" y="3184624"/>
                  </a:cubicBezTo>
                  <a:cubicBezTo>
                    <a:pt x="335162" y="3178880"/>
                    <a:pt x="342732" y="3175051"/>
                    <a:pt x="348787" y="3169307"/>
                  </a:cubicBezTo>
                  <a:cubicBezTo>
                    <a:pt x="353329" y="3163564"/>
                    <a:pt x="354843" y="3153990"/>
                    <a:pt x="359385" y="3144417"/>
                  </a:cubicBezTo>
                  <a:cubicBezTo>
                    <a:pt x="371496" y="3175051"/>
                    <a:pt x="397233" y="3165478"/>
                    <a:pt x="419941" y="3173137"/>
                  </a:cubicBezTo>
                  <a:cubicBezTo>
                    <a:pt x="389663" y="3176966"/>
                    <a:pt x="360899" y="3182710"/>
                    <a:pt x="332134" y="3188453"/>
                  </a:cubicBezTo>
                  <a:close/>
                  <a:moveTo>
                    <a:pt x="133813" y="3659448"/>
                  </a:moveTo>
                  <a:cubicBezTo>
                    <a:pt x="135326" y="3659448"/>
                    <a:pt x="135326" y="3659448"/>
                    <a:pt x="133813" y="3659448"/>
                  </a:cubicBezTo>
                  <a:close/>
                  <a:moveTo>
                    <a:pt x="409344" y="3933237"/>
                  </a:moveTo>
                  <a:cubicBezTo>
                    <a:pt x="407830" y="3919835"/>
                    <a:pt x="406316" y="3910262"/>
                    <a:pt x="404802" y="3896860"/>
                  </a:cubicBezTo>
                  <a:cubicBezTo>
                    <a:pt x="415399" y="3900689"/>
                    <a:pt x="421455" y="3902603"/>
                    <a:pt x="427511" y="3906433"/>
                  </a:cubicBezTo>
                  <a:cubicBezTo>
                    <a:pt x="421455" y="3914091"/>
                    <a:pt x="416913" y="3921750"/>
                    <a:pt x="409344" y="3933237"/>
                  </a:cubicBezTo>
                  <a:close/>
                  <a:moveTo>
                    <a:pt x="756029" y="1582094"/>
                  </a:moveTo>
                  <a:cubicBezTo>
                    <a:pt x="745431" y="1584009"/>
                    <a:pt x="734834" y="1589753"/>
                    <a:pt x="725750" y="1589753"/>
                  </a:cubicBezTo>
                  <a:cubicBezTo>
                    <a:pt x="715153" y="1591667"/>
                    <a:pt x="704556" y="1589753"/>
                    <a:pt x="692444" y="1589753"/>
                  </a:cubicBezTo>
                  <a:cubicBezTo>
                    <a:pt x="690931" y="1587838"/>
                    <a:pt x="689417" y="1582094"/>
                    <a:pt x="687903" y="1576351"/>
                  </a:cubicBezTo>
                  <a:cubicBezTo>
                    <a:pt x="698500" y="1572521"/>
                    <a:pt x="709097" y="1566778"/>
                    <a:pt x="721209" y="1562948"/>
                  </a:cubicBezTo>
                  <a:cubicBezTo>
                    <a:pt x="721209" y="1568692"/>
                    <a:pt x="719695" y="1572521"/>
                    <a:pt x="719695" y="1578265"/>
                  </a:cubicBezTo>
                  <a:cubicBezTo>
                    <a:pt x="733320" y="1566778"/>
                    <a:pt x="745431" y="1568692"/>
                    <a:pt x="756029" y="1582094"/>
                  </a:cubicBezTo>
                  <a:cubicBezTo>
                    <a:pt x="772682" y="1566778"/>
                    <a:pt x="775709" y="1568692"/>
                    <a:pt x="780251" y="1601241"/>
                  </a:cubicBezTo>
                  <a:cubicBezTo>
                    <a:pt x="771168" y="1593582"/>
                    <a:pt x="763598" y="1587838"/>
                    <a:pt x="756029" y="1582094"/>
                  </a:cubicBezTo>
                  <a:close/>
                  <a:moveTo>
                    <a:pt x="813557" y="1578265"/>
                  </a:moveTo>
                  <a:cubicBezTo>
                    <a:pt x="816585" y="1574436"/>
                    <a:pt x="819613" y="1570607"/>
                    <a:pt x="821127" y="1566778"/>
                  </a:cubicBezTo>
                  <a:cubicBezTo>
                    <a:pt x="831724" y="1584009"/>
                    <a:pt x="831724" y="1584009"/>
                    <a:pt x="809015" y="1597411"/>
                  </a:cubicBezTo>
                  <a:lnTo>
                    <a:pt x="786307" y="1574436"/>
                  </a:lnTo>
                  <a:cubicBezTo>
                    <a:pt x="801446" y="1559119"/>
                    <a:pt x="810529" y="1559119"/>
                    <a:pt x="813557" y="1578265"/>
                  </a:cubicBezTo>
                  <a:close/>
                  <a:moveTo>
                    <a:pt x="825668" y="4136186"/>
                  </a:moveTo>
                  <a:cubicBezTo>
                    <a:pt x="827182" y="4134272"/>
                    <a:pt x="828696" y="4134272"/>
                    <a:pt x="830210" y="4132357"/>
                  </a:cubicBezTo>
                  <a:cubicBezTo>
                    <a:pt x="831724" y="4136186"/>
                    <a:pt x="834752" y="4140015"/>
                    <a:pt x="837780" y="4145759"/>
                  </a:cubicBezTo>
                  <a:cubicBezTo>
                    <a:pt x="834752" y="4145759"/>
                    <a:pt x="831724" y="4145759"/>
                    <a:pt x="828696" y="4147674"/>
                  </a:cubicBezTo>
                  <a:cubicBezTo>
                    <a:pt x="827182" y="4141930"/>
                    <a:pt x="827182" y="4138101"/>
                    <a:pt x="825668" y="4136186"/>
                  </a:cubicBezTo>
                  <a:close/>
                  <a:moveTo>
                    <a:pt x="918017" y="4122784"/>
                  </a:moveTo>
                  <a:cubicBezTo>
                    <a:pt x="919531" y="4128528"/>
                    <a:pt x="921045" y="4132357"/>
                    <a:pt x="924072" y="4136186"/>
                  </a:cubicBezTo>
                  <a:lnTo>
                    <a:pt x="919531" y="4136186"/>
                  </a:lnTo>
                  <a:cubicBezTo>
                    <a:pt x="919531" y="4132357"/>
                    <a:pt x="919531" y="4128528"/>
                    <a:pt x="918017" y="4122784"/>
                  </a:cubicBezTo>
                  <a:close/>
                  <a:moveTo>
                    <a:pt x="1042157" y="4549742"/>
                  </a:moveTo>
                  <a:cubicBezTo>
                    <a:pt x="1037615" y="4540169"/>
                    <a:pt x="1034588" y="4532511"/>
                    <a:pt x="1031560" y="4524852"/>
                  </a:cubicBezTo>
                  <a:lnTo>
                    <a:pt x="1039129" y="4515279"/>
                  </a:lnTo>
                  <a:cubicBezTo>
                    <a:pt x="1049727" y="4524852"/>
                    <a:pt x="1051241" y="4540169"/>
                    <a:pt x="1042157" y="4549742"/>
                  </a:cubicBezTo>
                  <a:close/>
                  <a:moveTo>
                    <a:pt x="1426690" y="4588034"/>
                  </a:moveTo>
                  <a:cubicBezTo>
                    <a:pt x="1420634" y="4584205"/>
                    <a:pt x="1414578" y="4582291"/>
                    <a:pt x="1408523" y="4578461"/>
                  </a:cubicBezTo>
                  <a:cubicBezTo>
                    <a:pt x="1414578" y="4570803"/>
                    <a:pt x="1420634" y="4563145"/>
                    <a:pt x="1425176" y="4559315"/>
                  </a:cubicBezTo>
                  <a:lnTo>
                    <a:pt x="1443343" y="4576547"/>
                  </a:lnTo>
                  <a:cubicBezTo>
                    <a:pt x="1438801" y="4580376"/>
                    <a:pt x="1432745" y="4584205"/>
                    <a:pt x="1426690" y="4588034"/>
                  </a:cubicBezTo>
                  <a:close/>
                  <a:moveTo>
                    <a:pt x="4104792" y="4262551"/>
                  </a:moveTo>
                  <a:cubicBezTo>
                    <a:pt x="4103278" y="4264465"/>
                    <a:pt x="4104792" y="4268294"/>
                    <a:pt x="4104792" y="4272124"/>
                  </a:cubicBezTo>
                  <a:lnTo>
                    <a:pt x="4082083" y="4277867"/>
                  </a:lnTo>
                  <a:cubicBezTo>
                    <a:pt x="4079056" y="4260636"/>
                    <a:pt x="4085111" y="4251063"/>
                    <a:pt x="4098736" y="4249148"/>
                  </a:cubicBezTo>
                  <a:cubicBezTo>
                    <a:pt x="4103278" y="4249148"/>
                    <a:pt x="4109334" y="4245319"/>
                    <a:pt x="4116903" y="4245319"/>
                  </a:cubicBezTo>
                  <a:cubicBezTo>
                    <a:pt x="4112361" y="4251063"/>
                    <a:pt x="4107820" y="4254892"/>
                    <a:pt x="4104792" y="4262551"/>
                  </a:cubicBezTo>
                  <a:close/>
                  <a:moveTo>
                    <a:pt x="4135070" y="4258721"/>
                  </a:moveTo>
                  <a:cubicBezTo>
                    <a:pt x="4129015" y="4256807"/>
                    <a:pt x="4124473" y="4251063"/>
                    <a:pt x="4119931" y="4247234"/>
                  </a:cubicBezTo>
                  <a:cubicBezTo>
                    <a:pt x="4125987" y="4237661"/>
                    <a:pt x="4130528" y="4231917"/>
                    <a:pt x="4133556" y="4226173"/>
                  </a:cubicBezTo>
                  <a:cubicBezTo>
                    <a:pt x="4139612" y="4235746"/>
                    <a:pt x="4145667" y="4243404"/>
                    <a:pt x="4151723" y="4254892"/>
                  </a:cubicBezTo>
                  <a:cubicBezTo>
                    <a:pt x="4147181" y="4256807"/>
                    <a:pt x="4141126" y="4258721"/>
                    <a:pt x="4135070" y="4258721"/>
                  </a:cubicBezTo>
                  <a:close/>
                  <a:moveTo>
                    <a:pt x="4294030" y="2964444"/>
                  </a:moveTo>
                  <a:cubicBezTo>
                    <a:pt x="4294030" y="2960615"/>
                    <a:pt x="4294030" y="2958700"/>
                    <a:pt x="4292516" y="2954871"/>
                  </a:cubicBezTo>
                  <a:lnTo>
                    <a:pt x="4324309" y="2949127"/>
                  </a:lnTo>
                  <a:cubicBezTo>
                    <a:pt x="4324309" y="2952956"/>
                    <a:pt x="4325822" y="2956785"/>
                    <a:pt x="4325822" y="2960615"/>
                  </a:cubicBezTo>
                  <a:cubicBezTo>
                    <a:pt x="4313712" y="2960615"/>
                    <a:pt x="4303114" y="2962529"/>
                    <a:pt x="4294030" y="2964444"/>
                  </a:cubicBezTo>
                  <a:close/>
                  <a:moveTo>
                    <a:pt x="4372754" y="2968273"/>
                  </a:moveTo>
                  <a:cubicBezTo>
                    <a:pt x="4363670" y="2968273"/>
                    <a:pt x="4353073" y="2968273"/>
                    <a:pt x="4343989" y="2964444"/>
                  </a:cubicBezTo>
                  <a:cubicBezTo>
                    <a:pt x="4339448" y="2962529"/>
                    <a:pt x="4337934" y="2954871"/>
                    <a:pt x="4333392" y="2951042"/>
                  </a:cubicBezTo>
                  <a:cubicBezTo>
                    <a:pt x="4334906" y="2949127"/>
                    <a:pt x="4334906" y="2947212"/>
                    <a:pt x="4336420" y="2945298"/>
                  </a:cubicBezTo>
                  <a:cubicBezTo>
                    <a:pt x="4350045" y="2949127"/>
                    <a:pt x="4362156" y="2951042"/>
                    <a:pt x="4374267" y="2954871"/>
                  </a:cubicBezTo>
                  <a:cubicBezTo>
                    <a:pt x="4372754" y="2960615"/>
                    <a:pt x="4372754" y="2966359"/>
                    <a:pt x="4372754" y="2968273"/>
                  </a:cubicBezTo>
                  <a:close/>
                  <a:moveTo>
                    <a:pt x="4440879" y="2966359"/>
                  </a:moveTo>
                  <a:cubicBezTo>
                    <a:pt x="4430282" y="2964444"/>
                    <a:pt x="4419685" y="2954871"/>
                    <a:pt x="4409087" y="2968273"/>
                  </a:cubicBezTo>
                  <a:cubicBezTo>
                    <a:pt x="4407573" y="2970188"/>
                    <a:pt x="4398490" y="2964444"/>
                    <a:pt x="4393948" y="2962529"/>
                  </a:cubicBezTo>
                  <a:cubicBezTo>
                    <a:pt x="4393948" y="2960615"/>
                    <a:pt x="4395462" y="2956785"/>
                    <a:pt x="4395462" y="2954871"/>
                  </a:cubicBezTo>
                  <a:lnTo>
                    <a:pt x="4445421" y="2954871"/>
                  </a:lnTo>
                  <a:cubicBezTo>
                    <a:pt x="4446935" y="2954871"/>
                    <a:pt x="4448449" y="2960615"/>
                    <a:pt x="4449963" y="2964444"/>
                  </a:cubicBezTo>
                  <a:cubicBezTo>
                    <a:pt x="4445421" y="2964444"/>
                    <a:pt x="4442394" y="2966359"/>
                    <a:pt x="4440879" y="2966359"/>
                  </a:cubicBezTo>
                  <a:close/>
                  <a:moveTo>
                    <a:pt x="4584701" y="3916006"/>
                  </a:moveTo>
                  <a:cubicBezTo>
                    <a:pt x="4583187" y="3917920"/>
                    <a:pt x="4583187" y="3919835"/>
                    <a:pt x="4583187" y="3917920"/>
                  </a:cubicBezTo>
                  <a:cubicBezTo>
                    <a:pt x="4581673" y="3917920"/>
                    <a:pt x="4581673" y="3916006"/>
                    <a:pt x="4584701" y="3916006"/>
                  </a:cubicBezTo>
                  <a:close/>
                  <a:moveTo>
                    <a:pt x="155007" y="3812617"/>
                  </a:moveTo>
                  <a:cubicBezTo>
                    <a:pt x="153493" y="3812617"/>
                    <a:pt x="153493" y="3814531"/>
                    <a:pt x="151979" y="3814531"/>
                  </a:cubicBezTo>
                  <a:cubicBezTo>
                    <a:pt x="151979" y="3814531"/>
                    <a:pt x="153493" y="3812617"/>
                    <a:pt x="155007" y="3812617"/>
                  </a:cubicBezTo>
                  <a:close/>
                  <a:moveTo>
                    <a:pt x="731806" y="4174478"/>
                  </a:moveTo>
                  <a:cubicBezTo>
                    <a:pt x="737861" y="4178308"/>
                    <a:pt x="743917" y="4182137"/>
                    <a:pt x="748459" y="4184051"/>
                  </a:cubicBezTo>
                  <a:cubicBezTo>
                    <a:pt x="727264" y="4199368"/>
                    <a:pt x="713639" y="4195539"/>
                    <a:pt x="700014" y="4168735"/>
                  </a:cubicBezTo>
                  <a:cubicBezTo>
                    <a:pt x="704556" y="4168735"/>
                    <a:pt x="707583" y="4166820"/>
                    <a:pt x="712125" y="4166820"/>
                  </a:cubicBezTo>
                  <a:cubicBezTo>
                    <a:pt x="718181" y="4168735"/>
                    <a:pt x="725750" y="4170649"/>
                    <a:pt x="731806" y="4174478"/>
                  </a:cubicBezTo>
                  <a:close/>
                  <a:moveTo>
                    <a:pt x="3378116" y="4331477"/>
                  </a:moveTo>
                  <a:cubicBezTo>
                    <a:pt x="3373574" y="4329562"/>
                    <a:pt x="3370547" y="4329562"/>
                    <a:pt x="3364491" y="4327647"/>
                  </a:cubicBezTo>
                  <a:cubicBezTo>
                    <a:pt x="3358435" y="4325733"/>
                    <a:pt x="3350866" y="4319989"/>
                    <a:pt x="3341782" y="4316160"/>
                  </a:cubicBezTo>
                  <a:cubicBezTo>
                    <a:pt x="3347838" y="4314245"/>
                    <a:pt x="3352380" y="4310416"/>
                    <a:pt x="3358435" y="4308501"/>
                  </a:cubicBezTo>
                  <a:cubicBezTo>
                    <a:pt x="3375089" y="4302757"/>
                    <a:pt x="3382658" y="4312330"/>
                    <a:pt x="3378116" y="4331477"/>
                  </a:cubicBezTo>
                  <a:close/>
                  <a:moveTo>
                    <a:pt x="3085932" y="4375513"/>
                  </a:moveTo>
                  <a:cubicBezTo>
                    <a:pt x="3095016" y="4377427"/>
                    <a:pt x="3105613" y="4377427"/>
                    <a:pt x="3116210" y="4379342"/>
                  </a:cubicBezTo>
                  <a:cubicBezTo>
                    <a:pt x="3111668" y="4398488"/>
                    <a:pt x="3099557" y="4392744"/>
                    <a:pt x="3090474" y="4390829"/>
                  </a:cubicBezTo>
                  <a:cubicBezTo>
                    <a:pt x="3087446" y="4390829"/>
                    <a:pt x="3084418" y="4383171"/>
                    <a:pt x="3081390" y="4379342"/>
                  </a:cubicBezTo>
                  <a:cubicBezTo>
                    <a:pt x="3082904" y="4377427"/>
                    <a:pt x="3084418" y="4375513"/>
                    <a:pt x="3085932" y="4375513"/>
                  </a:cubicBezTo>
                  <a:close/>
                  <a:moveTo>
                    <a:pt x="259467" y="3925579"/>
                  </a:moveTo>
                  <a:cubicBezTo>
                    <a:pt x="260981" y="3931323"/>
                    <a:pt x="262495" y="3935152"/>
                    <a:pt x="264009" y="3942810"/>
                  </a:cubicBezTo>
                  <a:cubicBezTo>
                    <a:pt x="254925" y="3942810"/>
                    <a:pt x="247356" y="3942810"/>
                    <a:pt x="239786" y="3940896"/>
                  </a:cubicBezTo>
                  <a:lnTo>
                    <a:pt x="239786" y="3927493"/>
                  </a:lnTo>
                  <a:cubicBezTo>
                    <a:pt x="245842" y="3927493"/>
                    <a:pt x="251897" y="3927493"/>
                    <a:pt x="259467" y="3925579"/>
                  </a:cubicBezTo>
                  <a:close/>
                  <a:moveTo>
                    <a:pt x="849891" y="4162991"/>
                  </a:moveTo>
                  <a:cubicBezTo>
                    <a:pt x="858974" y="4164905"/>
                    <a:pt x="868058" y="4164905"/>
                    <a:pt x="878655" y="4166820"/>
                  </a:cubicBezTo>
                  <a:cubicBezTo>
                    <a:pt x="872599" y="4174478"/>
                    <a:pt x="848377" y="4180222"/>
                    <a:pt x="843835" y="4174478"/>
                  </a:cubicBezTo>
                  <a:cubicBezTo>
                    <a:pt x="843835" y="4172564"/>
                    <a:pt x="842321" y="4168735"/>
                    <a:pt x="843835" y="4166820"/>
                  </a:cubicBezTo>
                  <a:cubicBezTo>
                    <a:pt x="845349" y="4164905"/>
                    <a:pt x="848377" y="4162991"/>
                    <a:pt x="849891" y="4162991"/>
                  </a:cubicBezTo>
                  <a:close/>
                </a:path>
              </a:pathLst>
            </a:custGeom>
            <a:blipFill>
              <a:blip r:embed="rId2"/>
              <a:stretch>
                <a:fillRect l="0" t="-31183" r="0" b="-31183"/>
              </a:stretch>
            </a:blipFill>
          </p:spPr>
        </p:sp>
      </p:grpSp>
      <p:sp>
        <p:nvSpPr>
          <p:cNvPr name="Freeform 4" id="4"/>
          <p:cNvSpPr/>
          <p:nvPr/>
        </p:nvSpPr>
        <p:spPr>
          <a:xfrm flipH="true" flipV="false" rot="0">
            <a:off x="14630400" y="-315507"/>
            <a:ext cx="7315200" cy="1649245"/>
          </a:xfrm>
          <a:custGeom>
            <a:avLst/>
            <a:gdLst/>
            <a:ahLst/>
            <a:cxnLst/>
            <a:rect r="r" b="b" t="t" l="l"/>
            <a:pathLst>
              <a:path h="1649245" w="7315200">
                <a:moveTo>
                  <a:pt x="7315200" y="0"/>
                </a:moveTo>
                <a:lnTo>
                  <a:pt x="0" y="0"/>
                </a:lnTo>
                <a:lnTo>
                  <a:pt x="0" y="1649245"/>
                </a:lnTo>
                <a:lnTo>
                  <a:pt x="7315200" y="1649245"/>
                </a:lnTo>
                <a:lnTo>
                  <a:pt x="731520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3597566" y="9176567"/>
            <a:ext cx="7315200" cy="1649245"/>
          </a:xfrm>
          <a:custGeom>
            <a:avLst/>
            <a:gdLst/>
            <a:ahLst/>
            <a:cxnLst/>
            <a:rect r="r" b="b" t="t" l="l"/>
            <a:pathLst>
              <a:path h="1649245" w="7315200">
                <a:moveTo>
                  <a:pt x="0" y="0"/>
                </a:moveTo>
                <a:lnTo>
                  <a:pt x="7315200" y="0"/>
                </a:lnTo>
                <a:lnTo>
                  <a:pt x="7315200" y="1649245"/>
                </a:lnTo>
                <a:lnTo>
                  <a:pt x="0" y="164924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6" id="6"/>
          <p:cNvSpPr txBox="true"/>
          <p:nvPr/>
        </p:nvSpPr>
        <p:spPr>
          <a:xfrm rot="0">
            <a:off x="10941736" y="1519212"/>
            <a:ext cx="7377328" cy="873125"/>
          </a:xfrm>
          <a:prstGeom prst="rect">
            <a:avLst/>
          </a:prstGeom>
        </p:spPr>
        <p:txBody>
          <a:bodyPr anchor="t" rtlCol="false" tIns="0" lIns="0" bIns="0" rIns="0">
            <a:spAutoFit/>
          </a:bodyPr>
          <a:lstStyle/>
          <a:p>
            <a:pPr algn="l">
              <a:lnSpc>
                <a:spcPts val="7000"/>
              </a:lnSpc>
              <a:spcBef>
                <a:spcPct val="0"/>
              </a:spcBef>
            </a:pPr>
            <a:r>
              <a:rPr lang="en-US" sz="5000">
                <a:solidFill>
                  <a:srgbClr val="06327D"/>
                </a:solidFill>
                <a:latin typeface="Handelson Two"/>
                <a:ea typeface="Handelson Two"/>
                <a:cs typeface="Handelson Two"/>
                <a:sym typeface="Handelson Two"/>
              </a:rPr>
              <a:t>Bilvosita kamsitish</a:t>
            </a:r>
          </a:p>
        </p:txBody>
      </p:sp>
      <p:sp>
        <p:nvSpPr>
          <p:cNvPr name="TextBox 7" id="7"/>
          <p:cNvSpPr txBox="true"/>
          <p:nvPr/>
        </p:nvSpPr>
        <p:spPr>
          <a:xfrm rot="0">
            <a:off x="9677428" y="2644487"/>
            <a:ext cx="7581872" cy="4928786"/>
          </a:xfrm>
          <a:prstGeom prst="rect">
            <a:avLst/>
          </a:prstGeom>
        </p:spPr>
        <p:txBody>
          <a:bodyPr anchor="t" rtlCol="false" tIns="0" lIns="0" bIns="0" rIns="0">
            <a:spAutoFit/>
          </a:bodyPr>
          <a:lstStyle/>
          <a:p>
            <a:pPr algn="just">
              <a:lnSpc>
                <a:spcPts val="3959"/>
              </a:lnSpc>
            </a:pPr>
            <a:r>
              <a:rPr lang="en-US" sz="2828" b="true">
                <a:solidFill>
                  <a:srgbClr val="06327D"/>
                </a:solidFill>
                <a:latin typeface="Montserrat Medium"/>
                <a:ea typeface="Montserrat Medium"/>
                <a:cs typeface="Montserrat Medium"/>
                <a:sym typeface="Montserrat Medium"/>
              </a:rPr>
              <a:t> Nogironlarni bilvosita kamsitish (indirect discrimination) esa ko‘proq yashirin, tizimli va qoidalar orqali amalga oshadi. Bu holatda kamsitish qoidalar, me’yorlar, talablar yoki amaliyot orqali yuzaga keladi, ya’ni tashqi tomondan neytral yoki barcha uchun tengdek ko‘ringan talab aslida nogironlar uchun amalda salbiy ta’sir ko‘rsatadi. </a:t>
            </a:r>
          </a:p>
          <a:p>
            <a:pPr algn="just">
              <a:lnSpc>
                <a:spcPts val="3959"/>
              </a:lnSpc>
              <a:spcBef>
                <a:spcPct val="0"/>
              </a:spcBef>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EFEFEF"/>
        </a:solidFill>
      </p:bgPr>
    </p:bg>
    <p:spTree>
      <p:nvGrpSpPr>
        <p:cNvPr id="1" name=""/>
        <p:cNvGrpSpPr/>
        <p:nvPr/>
      </p:nvGrpSpPr>
      <p:grpSpPr>
        <a:xfrm>
          <a:off x="0" y="0"/>
          <a:ext cx="0" cy="0"/>
          <a:chOff x="0" y="0"/>
          <a:chExt cx="0" cy="0"/>
        </a:xfrm>
      </p:grpSpPr>
      <p:sp>
        <p:nvSpPr>
          <p:cNvPr name="Freeform 2" id="2"/>
          <p:cNvSpPr/>
          <p:nvPr/>
        </p:nvSpPr>
        <p:spPr>
          <a:xfrm flipH="false" flipV="false" rot="0">
            <a:off x="-4037444" y="3770965"/>
            <a:ext cx="26362888" cy="7956799"/>
          </a:xfrm>
          <a:custGeom>
            <a:avLst/>
            <a:gdLst/>
            <a:ahLst/>
            <a:cxnLst/>
            <a:rect r="r" b="b" t="t" l="l"/>
            <a:pathLst>
              <a:path h="7956799" w="26362888">
                <a:moveTo>
                  <a:pt x="0" y="0"/>
                </a:moveTo>
                <a:lnTo>
                  <a:pt x="26362888" y="0"/>
                </a:lnTo>
                <a:lnTo>
                  <a:pt x="26362888" y="7956799"/>
                </a:lnTo>
                <a:lnTo>
                  <a:pt x="0" y="795679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8608614" y="603941"/>
            <a:ext cx="8903661" cy="8654359"/>
            <a:chOff x="0" y="0"/>
            <a:chExt cx="19050000" cy="18516600"/>
          </a:xfrm>
        </p:grpSpPr>
        <p:sp>
          <p:nvSpPr>
            <p:cNvPr name="Freeform 4" id="4"/>
            <p:cNvSpPr/>
            <p:nvPr/>
          </p:nvSpPr>
          <p:spPr>
            <a:xfrm flipH="false" flipV="false" rot="0">
              <a:off x="613026" y="335397"/>
              <a:ext cx="17823947" cy="17607145"/>
            </a:xfrm>
            <a:custGeom>
              <a:avLst/>
              <a:gdLst/>
              <a:ahLst/>
              <a:cxnLst/>
              <a:rect r="r" b="b" t="t" l="l"/>
              <a:pathLst>
                <a:path h="17607145" w="17823947">
                  <a:moveTo>
                    <a:pt x="8911974" y="0"/>
                  </a:moveTo>
                  <a:lnTo>
                    <a:pt x="11851566" y="6274916"/>
                  </a:lnTo>
                  <a:lnTo>
                    <a:pt x="17823948" y="6922040"/>
                  </a:lnTo>
                  <a:lnTo>
                    <a:pt x="13368173" y="10736576"/>
                  </a:lnTo>
                  <a:lnTo>
                    <a:pt x="14953690" y="17398694"/>
                  </a:lnTo>
                  <a:lnTo>
                    <a:pt x="9492468" y="13907608"/>
                  </a:lnTo>
                  <a:lnTo>
                    <a:pt x="3628575" y="17607145"/>
                  </a:lnTo>
                  <a:lnTo>
                    <a:pt x="4987589" y="11164413"/>
                  </a:lnTo>
                  <a:lnTo>
                    <a:pt x="0" y="6922040"/>
                  </a:lnTo>
                  <a:lnTo>
                    <a:pt x="6472438" y="6407865"/>
                  </a:lnTo>
                  <a:close/>
                </a:path>
              </a:pathLst>
            </a:custGeom>
            <a:blipFill>
              <a:blip r:embed="rId4"/>
              <a:stretch>
                <a:fillRect l="-10598" t="-65689" r="0" b="-2672"/>
              </a:stretch>
            </a:blipFill>
          </p:spPr>
        </p:sp>
        <p:sp>
          <p:nvSpPr>
            <p:cNvPr name="Freeform 5" id="5"/>
            <p:cNvSpPr/>
            <p:nvPr/>
          </p:nvSpPr>
          <p:spPr>
            <a:xfrm flipH="false" flipV="false" rot="0">
              <a:off x="0" y="0"/>
              <a:ext cx="19050000" cy="18516600"/>
            </a:xfrm>
            <a:custGeom>
              <a:avLst/>
              <a:gdLst/>
              <a:ahLst/>
              <a:cxnLst/>
              <a:rect r="r" b="b" t="t" l="l"/>
              <a:pathLst>
                <a:path h="18516600" w="19050000">
                  <a:moveTo>
                    <a:pt x="0" y="0"/>
                  </a:moveTo>
                  <a:lnTo>
                    <a:pt x="19050000" y="0"/>
                  </a:lnTo>
                  <a:lnTo>
                    <a:pt x="19050000" y="18516600"/>
                  </a:lnTo>
                  <a:lnTo>
                    <a:pt x="0" y="18516600"/>
                  </a:lnTo>
                  <a:close/>
                </a:path>
              </a:pathLst>
            </a:custGeom>
            <a:blipFill>
              <a:blip r:embed="rId5"/>
              <a:stretch>
                <a:fillRect l="-38" t="0" r="-38" b="0"/>
              </a:stretch>
            </a:blipFill>
          </p:spPr>
        </p:sp>
      </p:grpSp>
      <p:sp>
        <p:nvSpPr>
          <p:cNvPr name="Freeform 6" id="6"/>
          <p:cNvSpPr/>
          <p:nvPr/>
        </p:nvSpPr>
        <p:spPr>
          <a:xfrm flipH="false" flipV="false" rot="3663998">
            <a:off x="8919584" y="-575692"/>
            <a:ext cx="1328508" cy="1494232"/>
          </a:xfrm>
          <a:custGeom>
            <a:avLst/>
            <a:gdLst/>
            <a:ahLst/>
            <a:cxnLst/>
            <a:rect r="r" b="b" t="t" l="l"/>
            <a:pathLst>
              <a:path h="1494232" w="1328508">
                <a:moveTo>
                  <a:pt x="0" y="0"/>
                </a:moveTo>
                <a:lnTo>
                  <a:pt x="1328508" y="0"/>
                </a:lnTo>
                <a:lnTo>
                  <a:pt x="1328508" y="1494233"/>
                </a:lnTo>
                <a:lnTo>
                  <a:pt x="0" y="149423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7" id="7"/>
          <p:cNvSpPr txBox="true"/>
          <p:nvPr/>
        </p:nvSpPr>
        <p:spPr>
          <a:xfrm rot="0">
            <a:off x="722055" y="1428646"/>
            <a:ext cx="9855396" cy="2644775"/>
          </a:xfrm>
          <a:prstGeom prst="rect">
            <a:avLst/>
          </a:prstGeom>
        </p:spPr>
        <p:txBody>
          <a:bodyPr anchor="t" rtlCol="false" tIns="0" lIns="0" bIns="0" rIns="0">
            <a:spAutoFit/>
          </a:bodyPr>
          <a:lstStyle/>
          <a:p>
            <a:pPr algn="l">
              <a:lnSpc>
                <a:spcPts val="7000"/>
              </a:lnSpc>
            </a:pPr>
            <a:r>
              <a:rPr lang="en-US" sz="5000">
                <a:solidFill>
                  <a:srgbClr val="06327D"/>
                </a:solidFill>
                <a:latin typeface="Handelson Two"/>
                <a:ea typeface="Handelson Two"/>
                <a:cs typeface="Handelson Two"/>
                <a:sym typeface="Handelson Two"/>
              </a:rPr>
              <a:t> Quyidagilar kamsitish holatlarini aniqlashning muhim usullari hisoblanadi:</a:t>
            </a:r>
          </a:p>
          <a:p>
            <a:pPr algn="l">
              <a:lnSpc>
                <a:spcPts val="7000"/>
              </a:lnSpc>
              <a:spcBef>
                <a:spcPct val="0"/>
              </a:spcBef>
            </a:pPr>
          </a:p>
        </p:txBody>
      </p:sp>
      <p:sp>
        <p:nvSpPr>
          <p:cNvPr name="TextBox 8" id="8"/>
          <p:cNvSpPr txBox="true"/>
          <p:nvPr/>
        </p:nvSpPr>
        <p:spPr>
          <a:xfrm rot="0">
            <a:off x="722055" y="4454525"/>
            <a:ext cx="12303912" cy="4803775"/>
          </a:xfrm>
          <a:prstGeom prst="rect">
            <a:avLst/>
          </a:prstGeom>
        </p:spPr>
        <p:txBody>
          <a:bodyPr anchor="t" rtlCol="false" tIns="0" lIns="0" bIns="0" rIns="0">
            <a:spAutoFit/>
          </a:bodyPr>
          <a:lstStyle/>
          <a:p>
            <a:pPr algn="l">
              <a:lnSpc>
                <a:spcPts val="3500"/>
              </a:lnSpc>
            </a:pPr>
            <a:r>
              <a:rPr lang="en-US" sz="2500" b="true">
                <a:solidFill>
                  <a:srgbClr val="EFEFEF"/>
                </a:solidFill>
                <a:latin typeface="Montserrat Medium"/>
                <a:ea typeface="Montserrat Medium"/>
                <a:cs typeface="Montserrat Medium"/>
                <a:sym typeface="Montserrat Medium"/>
              </a:rPr>
              <a:t> 1.Ta’sirga asoslangan tahlil (effect-based analysis)</a:t>
            </a:r>
          </a:p>
          <a:p>
            <a:pPr algn="l">
              <a:lnSpc>
                <a:spcPts val="3500"/>
              </a:lnSpc>
            </a:pPr>
            <a:r>
              <a:rPr lang="en-US" sz="2500" b="true">
                <a:solidFill>
                  <a:srgbClr val="EFEFEF"/>
                </a:solidFill>
                <a:latin typeface="Montserrat Medium"/>
                <a:ea typeface="Montserrat Medium"/>
                <a:cs typeface="Montserrat Medium"/>
                <a:sym typeface="Montserrat Medium"/>
              </a:rPr>
              <a:t> 2.Taqqoslama tahlil (comparative test)</a:t>
            </a:r>
          </a:p>
          <a:p>
            <a:pPr algn="l">
              <a:lnSpc>
                <a:spcPts val="3500"/>
              </a:lnSpc>
            </a:pPr>
            <a:r>
              <a:rPr lang="en-US" sz="2500" b="true">
                <a:solidFill>
                  <a:srgbClr val="EFEFEF"/>
                </a:solidFill>
                <a:latin typeface="Montserrat Medium"/>
                <a:ea typeface="Montserrat Medium"/>
                <a:cs typeface="Montserrat Medium"/>
                <a:sym typeface="Montserrat Medium"/>
              </a:rPr>
              <a:t> 3.Me’yor va amaliyot mosligini tahlil qilish </a:t>
            </a:r>
          </a:p>
          <a:p>
            <a:pPr algn="l">
              <a:lnSpc>
                <a:spcPts val="3500"/>
              </a:lnSpc>
            </a:pPr>
            <a:r>
              <a:rPr lang="en-US" sz="2500" b="true">
                <a:solidFill>
                  <a:srgbClr val="EFEFEF"/>
                </a:solidFill>
                <a:latin typeface="Montserrat Medium"/>
                <a:ea typeface="Montserrat Medium"/>
                <a:cs typeface="Montserrat Medium"/>
                <a:sym typeface="Montserrat Medium"/>
              </a:rPr>
              <a:t>(norm-practice consistency test)</a:t>
            </a:r>
          </a:p>
          <a:p>
            <a:pPr algn="l">
              <a:lnSpc>
                <a:spcPts val="3500"/>
              </a:lnSpc>
              <a:spcBef>
                <a:spcPct val="0"/>
              </a:spcBef>
            </a:pPr>
            <a:r>
              <a:rPr lang="en-US" b="true" sz="2500">
                <a:solidFill>
                  <a:srgbClr val="EFEFEF"/>
                </a:solidFill>
                <a:latin typeface="Montserrat Medium"/>
                <a:ea typeface="Montserrat Medium"/>
                <a:cs typeface="Montserrat Medium"/>
                <a:sym typeface="Montserrat Medium"/>
              </a:rPr>
              <a:t>4.</a:t>
            </a:r>
            <a:r>
              <a:rPr lang="en-US" b="true" sz="2500">
                <a:solidFill>
                  <a:srgbClr val="EFEFEF"/>
                </a:solidFill>
                <a:latin typeface="Montserrat Medium"/>
                <a:ea typeface="Montserrat Medium"/>
                <a:cs typeface="Montserrat Medium"/>
                <a:sym typeface="Montserrat Medium"/>
              </a:rPr>
              <a:t>Oqilona moslashtirish testi </a:t>
            </a:r>
          </a:p>
          <a:p>
            <a:pPr algn="l">
              <a:lnSpc>
                <a:spcPts val="3500"/>
              </a:lnSpc>
              <a:spcBef>
                <a:spcPct val="0"/>
              </a:spcBef>
            </a:pPr>
            <a:r>
              <a:rPr lang="en-US" b="true" sz="2500">
                <a:solidFill>
                  <a:srgbClr val="EFEFEF"/>
                </a:solidFill>
                <a:latin typeface="Montserrat Medium"/>
                <a:ea typeface="Montserrat Medium"/>
                <a:cs typeface="Montserrat Medium"/>
                <a:sym typeface="Montserrat Medium"/>
              </a:rPr>
              <a:t>(reasonable accommodation test)</a:t>
            </a:r>
          </a:p>
          <a:p>
            <a:pPr algn="l">
              <a:lnSpc>
                <a:spcPts val="3500"/>
              </a:lnSpc>
              <a:spcBef>
                <a:spcPct val="0"/>
              </a:spcBef>
            </a:pPr>
            <a:r>
              <a:rPr lang="en-US" b="true" sz="2500">
                <a:solidFill>
                  <a:srgbClr val="EFEFEF"/>
                </a:solidFill>
                <a:latin typeface="Montserrat Medium"/>
                <a:ea typeface="Montserrat Medium"/>
                <a:cs typeface="Montserrat Medium"/>
                <a:sym typeface="Montserrat Medium"/>
              </a:rPr>
              <a:t> 5.Disproporsional ta’sir testi (disparate impact analysis)</a:t>
            </a:r>
          </a:p>
          <a:p>
            <a:pPr algn="l">
              <a:lnSpc>
                <a:spcPts val="3500"/>
              </a:lnSpc>
              <a:spcBef>
                <a:spcPct val="0"/>
              </a:spcBef>
            </a:pPr>
            <a:r>
              <a:rPr lang="en-US" b="true" sz="2500">
                <a:solidFill>
                  <a:srgbClr val="EFEFEF"/>
                </a:solidFill>
                <a:latin typeface="Montserrat Medium"/>
                <a:ea typeface="Montserrat Medium"/>
                <a:cs typeface="Montserrat Medium"/>
                <a:sym typeface="Montserrat Medium"/>
              </a:rPr>
              <a:t> 6.Jarayonni tekshirish usuli (procedural fairness test)</a:t>
            </a:r>
          </a:p>
          <a:p>
            <a:pPr algn="l">
              <a:lnSpc>
                <a:spcPts val="3500"/>
              </a:lnSpc>
              <a:spcBef>
                <a:spcPct val="0"/>
              </a:spcBef>
            </a:pPr>
            <a:r>
              <a:rPr lang="en-US" b="true" sz="2500">
                <a:solidFill>
                  <a:srgbClr val="EFEFEF"/>
                </a:solidFill>
                <a:latin typeface="Montserrat Medium"/>
                <a:ea typeface="Montserrat Medium"/>
                <a:cs typeface="Montserrat Medium"/>
                <a:sym typeface="Montserrat Medium"/>
              </a:rPr>
              <a:t> 7.Kontekstual tahlil (context-based assessment)</a:t>
            </a:r>
          </a:p>
          <a:p>
            <a:pPr algn="l">
              <a:lnSpc>
                <a:spcPts val="3500"/>
              </a:lnSpc>
              <a:spcBef>
                <a:spcPct val="0"/>
              </a:spcBef>
            </a:pPr>
            <a:r>
              <a:rPr lang="en-US" b="true" sz="2500">
                <a:solidFill>
                  <a:srgbClr val="EFEFEF"/>
                </a:solidFill>
                <a:latin typeface="Montserrat Medium"/>
                <a:ea typeface="Montserrat Medium"/>
                <a:cs typeface="Montserrat Medium"/>
                <a:sym typeface="Montserrat Medium"/>
              </a:rPr>
              <a:t> 8.Bevosita guvohlik va dalillar tahlili</a:t>
            </a:r>
          </a:p>
          <a:p>
            <a:pPr algn="l">
              <a:lnSpc>
                <a:spcPts val="3500"/>
              </a:lnSpc>
              <a:spcBef>
                <a:spcPct val="0"/>
              </a:spcBef>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EFEFEF"/>
        </a:solidFill>
      </p:bgPr>
    </p:bg>
    <p:spTree>
      <p:nvGrpSpPr>
        <p:cNvPr id="1" name=""/>
        <p:cNvGrpSpPr/>
        <p:nvPr/>
      </p:nvGrpSpPr>
      <p:grpSpPr>
        <a:xfrm>
          <a:off x="0" y="0"/>
          <a:ext cx="0" cy="0"/>
          <a:chOff x="0" y="0"/>
          <a:chExt cx="0" cy="0"/>
        </a:xfrm>
      </p:grpSpPr>
      <p:sp>
        <p:nvSpPr>
          <p:cNvPr name="Freeform 2" id="2"/>
          <p:cNvSpPr/>
          <p:nvPr/>
        </p:nvSpPr>
        <p:spPr>
          <a:xfrm flipH="false" flipV="false" rot="0">
            <a:off x="-4811123" y="-2074604"/>
            <a:ext cx="26362888" cy="7956799"/>
          </a:xfrm>
          <a:custGeom>
            <a:avLst/>
            <a:gdLst/>
            <a:ahLst/>
            <a:cxnLst/>
            <a:rect r="r" b="b" t="t" l="l"/>
            <a:pathLst>
              <a:path h="7956799" w="26362888">
                <a:moveTo>
                  <a:pt x="0" y="0"/>
                </a:moveTo>
                <a:lnTo>
                  <a:pt x="26362889" y="0"/>
                </a:lnTo>
                <a:lnTo>
                  <a:pt x="26362889" y="7956799"/>
                </a:lnTo>
                <a:lnTo>
                  <a:pt x="0" y="795679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1028700" y="1028700"/>
            <a:ext cx="8466667" cy="8229600"/>
            <a:chOff x="0" y="0"/>
            <a:chExt cx="19050000" cy="18516600"/>
          </a:xfrm>
        </p:grpSpPr>
        <p:sp>
          <p:nvSpPr>
            <p:cNvPr name="Freeform 4" id="4"/>
            <p:cNvSpPr/>
            <p:nvPr/>
          </p:nvSpPr>
          <p:spPr>
            <a:xfrm flipH="false" flipV="false" rot="0">
              <a:off x="613026" y="335397"/>
              <a:ext cx="17823947" cy="17607145"/>
            </a:xfrm>
            <a:custGeom>
              <a:avLst/>
              <a:gdLst/>
              <a:ahLst/>
              <a:cxnLst/>
              <a:rect r="r" b="b" t="t" l="l"/>
              <a:pathLst>
                <a:path h="17607145" w="17823947">
                  <a:moveTo>
                    <a:pt x="8911974" y="0"/>
                  </a:moveTo>
                  <a:lnTo>
                    <a:pt x="11851566" y="6274916"/>
                  </a:lnTo>
                  <a:lnTo>
                    <a:pt x="17823948" y="6922040"/>
                  </a:lnTo>
                  <a:lnTo>
                    <a:pt x="13368173" y="10736576"/>
                  </a:lnTo>
                  <a:lnTo>
                    <a:pt x="14953690" y="17398694"/>
                  </a:lnTo>
                  <a:lnTo>
                    <a:pt x="9492468" y="13907608"/>
                  </a:lnTo>
                  <a:lnTo>
                    <a:pt x="3628575" y="17607145"/>
                  </a:lnTo>
                  <a:lnTo>
                    <a:pt x="4987589" y="11164413"/>
                  </a:lnTo>
                  <a:lnTo>
                    <a:pt x="0" y="6922040"/>
                  </a:lnTo>
                  <a:lnTo>
                    <a:pt x="6472438" y="6407865"/>
                  </a:lnTo>
                  <a:close/>
                </a:path>
              </a:pathLst>
            </a:custGeom>
            <a:blipFill>
              <a:blip r:embed="rId4"/>
              <a:stretch>
                <a:fillRect l="-14680" t="-8250" r="-46121" b="0"/>
              </a:stretch>
            </a:blipFill>
          </p:spPr>
        </p:sp>
        <p:sp>
          <p:nvSpPr>
            <p:cNvPr name="Freeform 5" id="5"/>
            <p:cNvSpPr/>
            <p:nvPr/>
          </p:nvSpPr>
          <p:spPr>
            <a:xfrm flipH="false" flipV="false" rot="0">
              <a:off x="0" y="0"/>
              <a:ext cx="19050000" cy="18516600"/>
            </a:xfrm>
            <a:custGeom>
              <a:avLst/>
              <a:gdLst/>
              <a:ahLst/>
              <a:cxnLst/>
              <a:rect r="r" b="b" t="t" l="l"/>
              <a:pathLst>
                <a:path h="18516600" w="19050000">
                  <a:moveTo>
                    <a:pt x="0" y="0"/>
                  </a:moveTo>
                  <a:lnTo>
                    <a:pt x="19050000" y="0"/>
                  </a:lnTo>
                  <a:lnTo>
                    <a:pt x="19050000" y="18516600"/>
                  </a:lnTo>
                  <a:lnTo>
                    <a:pt x="0" y="18516600"/>
                  </a:lnTo>
                  <a:close/>
                </a:path>
              </a:pathLst>
            </a:custGeom>
            <a:blipFill>
              <a:blip r:embed="rId5"/>
              <a:stretch>
                <a:fillRect l="-38" t="0" r="-38" b="0"/>
              </a:stretch>
            </a:blipFill>
          </p:spPr>
        </p:sp>
      </p:grpSp>
      <p:sp>
        <p:nvSpPr>
          <p:cNvPr name="Freeform 6" id="6"/>
          <p:cNvSpPr/>
          <p:nvPr/>
        </p:nvSpPr>
        <p:spPr>
          <a:xfrm flipH="true" flipV="false" rot="2887406">
            <a:off x="8681292" y="9453977"/>
            <a:ext cx="1328508" cy="1494232"/>
          </a:xfrm>
          <a:custGeom>
            <a:avLst/>
            <a:gdLst/>
            <a:ahLst/>
            <a:cxnLst/>
            <a:rect r="r" b="b" t="t" l="l"/>
            <a:pathLst>
              <a:path h="1494232" w="1328508">
                <a:moveTo>
                  <a:pt x="1328508" y="0"/>
                </a:moveTo>
                <a:lnTo>
                  <a:pt x="0" y="0"/>
                </a:lnTo>
                <a:lnTo>
                  <a:pt x="0" y="1494232"/>
                </a:lnTo>
                <a:lnTo>
                  <a:pt x="1328508" y="1494232"/>
                </a:lnTo>
                <a:lnTo>
                  <a:pt x="1328508"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7" id="7"/>
          <p:cNvSpPr txBox="true"/>
          <p:nvPr/>
        </p:nvSpPr>
        <p:spPr>
          <a:xfrm rot="0">
            <a:off x="7441144" y="885825"/>
            <a:ext cx="10447587" cy="2282817"/>
          </a:xfrm>
          <a:prstGeom prst="rect">
            <a:avLst/>
          </a:prstGeom>
        </p:spPr>
        <p:txBody>
          <a:bodyPr anchor="t" rtlCol="false" tIns="0" lIns="0" bIns="0" rIns="0">
            <a:spAutoFit/>
          </a:bodyPr>
          <a:lstStyle/>
          <a:p>
            <a:pPr algn="l">
              <a:lnSpc>
                <a:spcPts val="9100"/>
              </a:lnSpc>
              <a:spcBef>
                <a:spcPct val="0"/>
              </a:spcBef>
            </a:pPr>
            <a:r>
              <a:rPr lang="en-US" sz="6500">
                <a:solidFill>
                  <a:srgbClr val="EFEFEF"/>
                </a:solidFill>
                <a:latin typeface="Handelson Two"/>
                <a:ea typeface="Handelson Two"/>
                <a:cs typeface="Handelson Two"/>
                <a:sym typeface="Handelson Two"/>
              </a:rPr>
              <a:t>Bevosita guvohlik va dalillar tahlili (evidence-based assessment)</a:t>
            </a:r>
          </a:p>
        </p:txBody>
      </p:sp>
      <p:sp>
        <p:nvSpPr>
          <p:cNvPr name="TextBox 8" id="8"/>
          <p:cNvSpPr txBox="true"/>
          <p:nvPr/>
        </p:nvSpPr>
        <p:spPr>
          <a:xfrm rot="0">
            <a:off x="9495367" y="5626538"/>
            <a:ext cx="9093590" cy="4829137"/>
          </a:xfrm>
          <a:prstGeom prst="rect">
            <a:avLst/>
          </a:prstGeom>
        </p:spPr>
        <p:txBody>
          <a:bodyPr anchor="t" rtlCol="false" tIns="0" lIns="0" bIns="0" rIns="0">
            <a:spAutoFit/>
          </a:bodyPr>
          <a:lstStyle/>
          <a:p>
            <a:pPr algn="l">
              <a:lnSpc>
                <a:spcPts val="4289"/>
              </a:lnSpc>
            </a:pPr>
            <a:r>
              <a:rPr lang="en-US" sz="3063" b="true">
                <a:solidFill>
                  <a:srgbClr val="06327D"/>
                </a:solidFill>
                <a:latin typeface="Montserrat Medium"/>
                <a:ea typeface="Montserrat Medium"/>
                <a:cs typeface="Montserrat Medium"/>
                <a:sym typeface="Montserrat Medium"/>
              </a:rPr>
              <a:t> Kamsitishni aniqlashda dalillar hal qiluvchi ahamiyatga ega. Bunga:</a:t>
            </a:r>
          </a:p>
          <a:p>
            <a:pPr algn="l">
              <a:lnSpc>
                <a:spcPts val="4289"/>
              </a:lnSpc>
            </a:pPr>
            <a:r>
              <a:rPr lang="en-US" sz="3063" b="true">
                <a:solidFill>
                  <a:srgbClr val="06327D"/>
                </a:solidFill>
                <a:latin typeface="Montserrat Medium"/>
                <a:ea typeface="Montserrat Medium"/>
                <a:cs typeface="Montserrat Medium"/>
                <a:sym typeface="Montserrat Medium"/>
              </a:rPr>
              <a:t> – guvohlarning ko‘rsatmalari</a:t>
            </a:r>
          </a:p>
          <a:p>
            <a:pPr algn="l">
              <a:lnSpc>
                <a:spcPts val="4289"/>
              </a:lnSpc>
            </a:pPr>
            <a:r>
              <a:rPr lang="en-US" sz="3063" b="true">
                <a:solidFill>
                  <a:srgbClr val="06327D"/>
                </a:solidFill>
                <a:latin typeface="Montserrat Medium"/>
                <a:ea typeface="Montserrat Medium"/>
                <a:cs typeface="Montserrat Medium"/>
                <a:sym typeface="Montserrat Medium"/>
              </a:rPr>
              <a:t> – audio-video yozuvlar</a:t>
            </a:r>
          </a:p>
          <a:p>
            <a:pPr algn="l">
              <a:lnSpc>
                <a:spcPts val="4289"/>
              </a:lnSpc>
            </a:pPr>
            <a:r>
              <a:rPr lang="en-US" sz="3063" b="true">
                <a:solidFill>
                  <a:srgbClr val="06327D"/>
                </a:solidFill>
                <a:latin typeface="Montserrat Medium"/>
                <a:ea typeface="Montserrat Medium"/>
                <a:cs typeface="Montserrat Medium"/>
                <a:sym typeface="Montserrat Medium"/>
              </a:rPr>
              <a:t> – hujjatlar</a:t>
            </a:r>
          </a:p>
          <a:p>
            <a:pPr algn="l">
              <a:lnSpc>
                <a:spcPts val="4289"/>
              </a:lnSpc>
            </a:pPr>
            <a:r>
              <a:rPr lang="en-US" sz="3063" b="true">
                <a:solidFill>
                  <a:srgbClr val="06327D"/>
                </a:solidFill>
                <a:latin typeface="Montserrat Medium"/>
                <a:ea typeface="Montserrat Medium"/>
                <a:cs typeface="Montserrat Medium"/>
                <a:sym typeface="Montserrat Medium"/>
              </a:rPr>
              <a:t> – rasmiy rad xatlari</a:t>
            </a:r>
          </a:p>
          <a:p>
            <a:pPr algn="l">
              <a:lnSpc>
                <a:spcPts val="4289"/>
              </a:lnSpc>
            </a:pPr>
            <a:r>
              <a:rPr lang="en-US" sz="3063" b="true">
                <a:solidFill>
                  <a:srgbClr val="06327D"/>
                </a:solidFill>
                <a:latin typeface="Montserrat Medium"/>
                <a:ea typeface="Montserrat Medium"/>
                <a:cs typeface="Montserrat Medium"/>
                <a:sym typeface="Montserrat Medium"/>
              </a:rPr>
              <a:t> – internet yozishmalari</a:t>
            </a:r>
          </a:p>
          <a:p>
            <a:pPr algn="l">
              <a:lnSpc>
                <a:spcPts val="4289"/>
              </a:lnSpc>
            </a:pPr>
            <a:r>
              <a:rPr lang="en-US" sz="3063" b="true">
                <a:solidFill>
                  <a:srgbClr val="06327D"/>
                </a:solidFill>
                <a:latin typeface="Montserrat Medium"/>
                <a:ea typeface="Montserrat Medium"/>
                <a:cs typeface="Montserrat Medium"/>
                <a:sym typeface="Montserrat Medium"/>
              </a:rPr>
              <a:t> – ekspert xulosalari kiradi</a:t>
            </a:r>
          </a:p>
          <a:p>
            <a:pPr algn="l">
              <a:lnSpc>
                <a:spcPts val="4289"/>
              </a:lnSpc>
              <a:spcBef>
                <a:spcPct val="0"/>
              </a:spcBef>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EFEFEF"/>
        </a:solidFill>
      </p:bgPr>
    </p:bg>
    <p:spTree>
      <p:nvGrpSpPr>
        <p:cNvPr id="1" name=""/>
        <p:cNvGrpSpPr/>
        <p:nvPr/>
      </p:nvGrpSpPr>
      <p:grpSpPr>
        <a:xfrm>
          <a:off x="0" y="0"/>
          <a:ext cx="0" cy="0"/>
          <a:chOff x="0" y="0"/>
          <a:chExt cx="0" cy="0"/>
        </a:xfrm>
      </p:grpSpPr>
      <p:grpSp>
        <p:nvGrpSpPr>
          <p:cNvPr name="Group 2" id="2"/>
          <p:cNvGrpSpPr/>
          <p:nvPr/>
        </p:nvGrpSpPr>
        <p:grpSpPr>
          <a:xfrm rot="0">
            <a:off x="8283488" y="-315855"/>
            <a:ext cx="10601553" cy="10918710"/>
            <a:chOff x="0" y="0"/>
            <a:chExt cx="5488071" cy="5652253"/>
          </a:xfrm>
        </p:grpSpPr>
        <p:sp>
          <p:nvSpPr>
            <p:cNvPr name="Freeform 3" id="3"/>
            <p:cNvSpPr/>
            <p:nvPr/>
          </p:nvSpPr>
          <p:spPr>
            <a:xfrm flipH="false" flipV="false" rot="0">
              <a:off x="-39878" y="-19431"/>
              <a:ext cx="5574939" cy="5694290"/>
            </a:xfrm>
            <a:custGeom>
              <a:avLst/>
              <a:gdLst/>
              <a:ahLst/>
              <a:cxnLst/>
              <a:rect r="r" b="b" t="t" l="l"/>
              <a:pathLst>
                <a:path h="5694290" w="5574939">
                  <a:moveTo>
                    <a:pt x="5485259" y="5660954"/>
                  </a:moveTo>
                  <a:cubicBezTo>
                    <a:pt x="3704116" y="5671514"/>
                    <a:pt x="1935264" y="5660273"/>
                    <a:pt x="86409" y="5671684"/>
                  </a:cubicBezTo>
                  <a:cubicBezTo>
                    <a:pt x="58973" y="5657548"/>
                    <a:pt x="74447" y="5601007"/>
                    <a:pt x="69180" y="5551108"/>
                  </a:cubicBezTo>
                  <a:cubicBezTo>
                    <a:pt x="56120" y="5487073"/>
                    <a:pt x="0" y="5446370"/>
                    <a:pt x="78398" y="5326476"/>
                  </a:cubicBezTo>
                  <a:cubicBezTo>
                    <a:pt x="95079" y="5264314"/>
                    <a:pt x="109346" y="5191083"/>
                    <a:pt x="122076" y="5132498"/>
                  </a:cubicBezTo>
                  <a:cubicBezTo>
                    <a:pt x="177387" y="5065058"/>
                    <a:pt x="213712" y="4990635"/>
                    <a:pt x="267596" y="4902076"/>
                  </a:cubicBezTo>
                  <a:cubicBezTo>
                    <a:pt x="329602" y="4783543"/>
                    <a:pt x="285485" y="4676762"/>
                    <a:pt x="383596" y="4606426"/>
                  </a:cubicBezTo>
                  <a:cubicBezTo>
                    <a:pt x="369658" y="4558400"/>
                    <a:pt x="406313" y="4510885"/>
                    <a:pt x="388534" y="4449916"/>
                  </a:cubicBezTo>
                  <a:cubicBezTo>
                    <a:pt x="393034" y="4336833"/>
                    <a:pt x="391278" y="4343816"/>
                    <a:pt x="473805" y="4203144"/>
                  </a:cubicBezTo>
                  <a:cubicBezTo>
                    <a:pt x="483024" y="4136384"/>
                    <a:pt x="429469" y="4073031"/>
                    <a:pt x="539871" y="3962503"/>
                  </a:cubicBezTo>
                  <a:cubicBezTo>
                    <a:pt x="551065" y="3875477"/>
                    <a:pt x="568734" y="3839373"/>
                    <a:pt x="625252" y="3770399"/>
                  </a:cubicBezTo>
                  <a:cubicBezTo>
                    <a:pt x="662235" y="3763587"/>
                    <a:pt x="615484" y="3618998"/>
                    <a:pt x="669478" y="3504212"/>
                  </a:cubicBezTo>
                  <a:cubicBezTo>
                    <a:pt x="687147" y="3457548"/>
                    <a:pt x="637653" y="3398112"/>
                    <a:pt x="701743" y="3246541"/>
                  </a:cubicBezTo>
                  <a:cubicBezTo>
                    <a:pt x="721058" y="3182506"/>
                    <a:pt x="719412" y="3133629"/>
                    <a:pt x="722814" y="3046262"/>
                  </a:cubicBezTo>
                  <a:cubicBezTo>
                    <a:pt x="776918" y="2965367"/>
                    <a:pt x="809073" y="2898267"/>
                    <a:pt x="817194" y="2756573"/>
                  </a:cubicBezTo>
                  <a:cubicBezTo>
                    <a:pt x="865591" y="2642980"/>
                    <a:pt x="903123" y="2627312"/>
                    <a:pt x="861201" y="2451727"/>
                  </a:cubicBezTo>
                  <a:cubicBezTo>
                    <a:pt x="911793" y="2336090"/>
                    <a:pt x="935168" y="2115715"/>
                    <a:pt x="984553" y="1984410"/>
                  </a:cubicBezTo>
                  <a:cubicBezTo>
                    <a:pt x="962275" y="1898577"/>
                    <a:pt x="988504" y="1779022"/>
                    <a:pt x="954154" y="1685866"/>
                  </a:cubicBezTo>
                  <a:cubicBezTo>
                    <a:pt x="1000905" y="1518456"/>
                    <a:pt x="961726" y="1583001"/>
                    <a:pt x="941533" y="1315112"/>
                  </a:cubicBezTo>
                  <a:cubicBezTo>
                    <a:pt x="940546" y="1285479"/>
                    <a:pt x="918268" y="1252950"/>
                    <a:pt x="891051" y="1220252"/>
                  </a:cubicBezTo>
                  <a:cubicBezTo>
                    <a:pt x="902355" y="1213440"/>
                    <a:pt x="906086" y="1116877"/>
                    <a:pt x="867786" y="1099335"/>
                  </a:cubicBezTo>
                  <a:cubicBezTo>
                    <a:pt x="774284" y="1033257"/>
                    <a:pt x="781856" y="858524"/>
                    <a:pt x="691976" y="758044"/>
                  </a:cubicBezTo>
                  <a:cubicBezTo>
                    <a:pt x="717436" y="606643"/>
                    <a:pt x="638640" y="515019"/>
                    <a:pt x="600340" y="388993"/>
                  </a:cubicBezTo>
                  <a:cubicBezTo>
                    <a:pt x="576196" y="356294"/>
                    <a:pt x="633373" y="354591"/>
                    <a:pt x="637433" y="326832"/>
                  </a:cubicBezTo>
                  <a:cubicBezTo>
                    <a:pt x="640177" y="316613"/>
                    <a:pt x="659492" y="222264"/>
                    <a:pt x="643798" y="199954"/>
                  </a:cubicBezTo>
                  <a:cubicBezTo>
                    <a:pt x="613070" y="173387"/>
                    <a:pt x="636665" y="141880"/>
                    <a:pt x="644786" y="97601"/>
                  </a:cubicBezTo>
                  <a:cubicBezTo>
                    <a:pt x="652139" y="75972"/>
                    <a:pt x="608571" y="2794"/>
                    <a:pt x="675624" y="27946"/>
                  </a:cubicBezTo>
                  <a:cubicBezTo>
                    <a:pt x="2057519" y="16129"/>
                    <a:pt x="3431293" y="32885"/>
                    <a:pt x="4848745" y="21986"/>
                  </a:cubicBezTo>
                  <a:cubicBezTo>
                    <a:pt x="5064501" y="45147"/>
                    <a:pt x="5307693" y="0"/>
                    <a:pt x="5521474" y="38676"/>
                  </a:cubicBezTo>
                  <a:cubicBezTo>
                    <a:pt x="5521913" y="760088"/>
                    <a:pt x="5523120" y="1562735"/>
                    <a:pt x="5522462" y="2287723"/>
                  </a:cubicBezTo>
                  <a:cubicBezTo>
                    <a:pt x="5524328" y="3325051"/>
                    <a:pt x="5518072" y="4367658"/>
                    <a:pt x="5525974" y="5408904"/>
                  </a:cubicBezTo>
                  <a:cubicBezTo>
                    <a:pt x="5499306" y="5416396"/>
                    <a:pt x="5574939" y="5694290"/>
                    <a:pt x="5485259" y="5660954"/>
                  </a:cubicBezTo>
                  <a:close/>
                </a:path>
              </a:pathLst>
            </a:custGeom>
            <a:blipFill>
              <a:blip r:embed="rId2"/>
              <a:stretch>
                <a:fillRect l="-8448" t="0" r="-45686" b="0"/>
              </a:stretch>
            </a:blipFill>
            <a:ln w="171450" cap="sq">
              <a:solidFill>
                <a:srgbClr val="06327D"/>
              </a:solidFill>
              <a:prstDash val="solid"/>
              <a:miter/>
            </a:ln>
          </p:spPr>
        </p:sp>
      </p:grpSp>
      <p:sp>
        <p:nvSpPr>
          <p:cNvPr name="Freeform 4" id="4"/>
          <p:cNvSpPr/>
          <p:nvPr/>
        </p:nvSpPr>
        <p:spPr>
          <a:xfrm flipH="false" flipV="false" rot="3663998">
            <a:off x="3968570" y="9136035"/>
            <a:ext cx="1328508" cy="1494232"/>
          </a:xfrm>
          <a:custGeom>
            <a:avLst/>
            <a:gdLst/>
            <a:ahLst/>
            <a:cxnLst/>
            <a:rect r="r" b="b" t="t" l="l"/>
            <a:pathLst>
              <a:path h="1494232" w="1328508">
                <a:moveTo>
                  <a:pt x="0" y="0"/>
                </a:moveTo>
                <a:lnTo>
                  <a:pt x="1328508" y="0"/>
                </a:lnTo>
                <a:lnTo>
                  <a:pt x="1328508" y="1494233"/>
                </a:lnTo>
                <a:lnTo>
                  <a:pt x="0" y="149423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256357" y="579810"/>
            <a:ext cx="9482088" cy="1393825"/>
          </a:xfrm>
          <a:prstGeom prst="rect">
            <a:avLst/>
          </a:prstGeom>
        </p:spPr>
        <p:txBody>
          <a:bodyPr anchor="t" rtlCol="false" tIns="0" lIns="0" bIns="0" rIns="0">
            <a:spAutoFit/>
          </a:bodyPr>
          <a:lstStyle/>
          <a:p>
            <a:pPr algn="l">
              <a:lnSpc>
                <a:spcPts val="5599"/>
              </a:lnSpc>
              <a:spcBef>
                <a:spcPct val="0"/>
              </a:spcBef>
            </a:pPr>
            <a:r>
              <a:rPr lang="en-US" sz="3999">
                <a:solidFill>
                  <a:srgbClr val="06327D"/>
                </a:solidFill>
                <a:latin typeface="Handelson Two"/>
                <a:ea typeface="Handelson Two"/>
                <a:cs typeface="Handelson Two"/>
                <a:sym typeface="Handelson Two"/>
              </a:rPr>
              <a:t>Nogiron shaxslarni kamsitishga barham berishning asosiy yo‘llari va amaliy mexanizmlari :</a:t>
            </a:r>
          </a:p>
        </p:txBody>
      </p:sp>
      <p:sp>
        <p:nvSpPr>
          <p:cNvPr name="TextBox 6" id="6"/>
          <p:cNvSpPr txBox="true"/>
          <p:nvPr/>
        </p:nvSpPr>
        <p:spPr>
          <a:xfrm rot="0">
            <a:off x="575174" y="2661378"/>
            <a:ext cx="8115300" cy="5424876"/>
          </a:xfrm>
          <a:prstGeom prst="rect">
            <a:avLst/>
          </a:prstGeom>
        </p:spPr>
        <p:txBody>
          <a:bodyPr anchor="t" rtlCol="false" tIns="0" lIns="0" bIns="0" rIns="0">
            <a:spAutoFit/>
          </a:bodyPr>
          <a:lstStyle/>
          <a:p>
            <a:pPr algn="just">
              <a:lnSpc>
                <a:spcPts val="3916"/>
              </a:lnSpc>
              <a:spcBef>
                <a:spcPct val="0"/>
              </a:spcBef>
            </a:pPr>
            <a:r>
              <a:rPr lang="en-US" b="true" sz="2797">
                <a:solidFill>
                  <a:srgbClr val="06327D"/>
                </a:solidFill>
                <a:latin typeface="Montserrat Medium"/>
                <a:ea typeface="Montserrat Medium"/>
                <a:cs typeface="Montserrat Medium"/>
                <a:sym typeface="Montserrat Medium"/>
              </a:rPr>
              <a:t>Birinchi va eng muhim yo‘l — huquqiy islohotlar va normativ bazani mustahkamlash. Qonunlarda nogiron shaxslarni himoya qilishning aniq va qat’iy normalar bo‘lishi kamsitishga qarshi kurashning poydevoridir. O‘zbekiston Konstitutsiyasining 46-moddasi nogironlarni davlat himoyasida ekanligini belgilaydi, 48-moddada esa kamsitish taqiqlangan. Biroq qonuniy kafolatlarga barham berish uchun, ular amalda ishlashi zarur. </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EFEFEF"/>
        </a:solidFill>
      </p:bgPr>
    </p:bg>
    <p:spTree>
      <p:nvGrpSpPr>
        <p:cNvPr id="1" name=""/>
        <p:cNvGrpSpPr/>
        <p:nvPr/>
      </p:nvGrpSpPr>
      <p:grpSpPr>
        <a:xfrm>
          <a:off x="0" y="0"/>
          <a:ext cx="0" cy="0"/>
          <a:chOff x="0" y="0"/>
          <a:chExt cx="0" cy="0"/>
        </a:xfrm>
      </p:grpSpPr>
      <p:sp>
        <p:nvSpPr>
          <p:cNvPr name="Freeform 2" id="2"/>
          <p:cNvSpPr/>
          <p:nvPr/>
        </p:nvSpPr>
        <p:spPr>
          <a:xfrm flipH="false" flipV="false" rot="0">
            <a:off x="-4395187" y="1142375"/>
            <a:ext cx="7315200" cy="1210333"/>
          </a:xfrm>
          <a:custGeom>
            <a:avLst/>
            <a:gdLst/>
            <a:ahLst/>
            <a:cxnLst/>
            <a:rect r="r" b="b" t="t" l="l"/>
            <a:pathLst>
              <a:path h="1210333" w="7315200">
                <a:moveTo>
                  <a:pt x="0" y="0"/>
                </a:moveTo>
                <a:lnTo>
                  <a:pt x="7315200" y="0"/>
                </a:lnTo>
                <a:lnTo>
                  <a:pt x="7315200" y="1210333"/>
                </a:lnTo>
                <a:lnTo>
                  <a:pt x="0" y="121033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0">
            <a:off x="15367987" y="1142375"/>
            <a:ext cx="7315200" cy="1210333"/>
          </a:xfrm>
          <a:custGeom>
            <a:avLst/>
            <a:gdLst/>
            <a:ahLst/>
            <a:cxnLst/>
            <a:rect r="r" b="b" t="t" l="l"/>
            <a:pathLst>
              <a:path h="1210333" w="7315200">
                <a:moveTo>
                  <a:pt x="7315200" y="0"/>
                </a:moveTo>
                <a:lnTo>
                  <a:pt x="0" y="0"/>
                </a:lnTo>
                <a:lnTo>
                  <a:pt x="0" y="1210333"/>
                </a:lnTo>
                <a:lnTo>
                  <a:pt x="7315200" y="1210333"/>
                </a:lnTo>
                <a:lnTo>
                  <a:pt x="731520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737587" y="9094532"/>
            <a:ext cx="10618239" cy="1990920"/>
          </a:xfrm>
          <a:custGeom>
            <a:avLst/>
            <a:gdLst/>
            <a:ahLst/>
            <a:cxnLst/>
            <a:rect r="r" b="b" t="t" l="l"/>
            <a:pathLst>
              <a:path h="1990920" w="10618239">
                <a:moveTo>
                  <a:pt x="0" y="0"/>
                </a:moveTo>
                <a:lnTo>
                  <a:pt x="10618240" y="0"/>
                </a:lnTo>
                <a:lnTo>
                  <a:pt x="10618240" y="1990920"/>
                </a:lnTo>
                <a:lnTo>
                  <a:pt x="0" y="199092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8407347" y="9094532"/>
            <a:ext cx="10618239" cy="1990920"/>
          </a:xfrm>
          <a:custGeom>
            <a:avLst/>
            <a:gdLst/>
            <a:ahLst/>
            <a:cxnLst/>
            <a:rect r="r" b="b" t="t" l="l"/>
            <a:pathLst>
              <a:path h="1990920" w="10618239">
                <a:moveTo>
                  <a:pt x="0" y="0"/>
                </a:moveTo>
                <a:lnTo>
                  <a:pt x="10618240" y="0"/>
                </a:lnTo>
                <a:lnTo>
                  <a:pt x="10618240" y="1990920"/>
                </a:lnTo>
                <a:lnTo>
                  <a:pt x="0" y="199092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1440369" y="5086350"/>
            <a:ext cx="15407263" cy="3676672"/>
          </a:xfrm>
          <a:prstGeom prst="rect">
            <a:avLst/>
          </a:prstGeom>
        </p:spPr>
        <p:txBody>
          <a:bodyPr anchor="t" rtlCol="false" tIns="0" lIns="0" bIns="0" rIns="0">
            <a:spAutoFit/>
          </a:bodyPr>
          <a:lstStyle/>
          <a:p>
            <a:pPr algn="ctr">
              <a:lnSpc>
                <a:spcPts val="3705"/>
              </a:lnSpc>
            </a:pPr>
            <a:r>
              <a:rPr lang="en-US" b="true" sz="2647">
                <a:solidFill>
                  <a:srgbClr val="06327D"/>
                </a:solidFill>
                <a:latin typeface="Montserrat Semi-Bold"/>
                <a:ea typeface="Montserrat Semi-Bold"/>
                <a:cs typeface="Montserrat Semi-Bold"/>
                <a:sym typeface="Montserrat Semi-Bold"/>
              </a:rPr>
              <a:t> KO‘PLAB KAMSITISHLAR BEVOSITA SALBIY NIYAT TUFAYLI EMAS, BALKI MOSLASHTIRILMAGAN MUHIT NATIJASIDA YUZAGA KELADI. TRANSPORT VOSITALARI, DAVLAT BINOLARI, TA’LIM MUASSASALARI, SHIFOXONALAR, JAMOAT JOYLARI MOS BO‘LMAGANDA, NOGIRON SHAXSLARNING ERKIN HARAKATLANISH HUQUQI BUZILADI. PANDUSLAR, KENG ESHIKLAR, LIFTLAR, TAKTIL YO‘LAKLAR, OVOZLI SIGNALIZATSIYA TIZIMLARI, MOS HOJATXONALAR — BULAR NAFAQAT IJTIMOIY QULAYLIK, BALKI KAMSITISHGA BARHAM BERISHNING ENG ASOSIY VOSITALARIDIR.</a:t>
            </a:r>
          </a:p>
          <a:p>
            <a:pPr algn="ctr">
              <a:lnSpc>
                <a:spcPts val="3705"/>
              </a:lnSpc>
              <a:spcBef>
                <a:spcPct val="0"/>
              </a:spcBef>
            </a:pPr>
          </a:p>
        </p:txBody>
      </p:sp>
      <p:sp>
        <p:nvSpPr>
          <p:cNvPr name="TextBox 7" id="7"/>
          <p:cNvSpPr txBox="true"/>
          <p:nvPr/>
        </p:nvSpPr>
        <p:spPr>
          <a:xfrm rot="0">
            <a:off x="3116795" y="1576092"/>
            <a:ext cx="12054410" cy="2965451"/>
          </a:xfrm>
          <a:prstGeom prst="rect">
            <a:avLst/>
          </a:prstGeom>
        </p:spPr>
        <p:txBody>
          <a:bodyPr anchor="t" rtlCol="false" tIns="0" lIns="0" bIns="0" rIns="0">
            <a:spAutoFit/>
          </a:bodyPr>
          <a:lstStyle/>
          <a:p>
            <a:pPr algn="ctr">
              <a:lnSpc>
                <a:spcPts val="11899"/>
              </a:lnSpc>
              <a:spcBef>
                <a:spcPct val="0"/>
              </a:spcBef>
            </a:pPr>
            <a:r>
              <a:rPr lang="en-US" sz="8499">
                <a:solidFill>
                  <a:srgbClr val="06327D"/>
                </a:solidFill>
                <a:latin typeface="Handelson Two"/>
                <a:ea typeface="Handelson Two"/>
                <a:cs typeface="Handelson Two"/>
                <a:sym typeface="Handelson Two"/>
              </a:rPr>
              <a:t>Ikkinchi yo‘l — infratuzilmani to‘siqlardan xoli qilish. </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EFEFEF"/>
        </a:solidFill>
      </p:bgPr>
    </p:bg>
    <p:spTree>
      <p:nvGrpSpPr>
        <p:cNvPr id="1" name=""/>
        <p:cNvGrpSpPr/>
        <p:nvPr/>
      </p:nvGrpSpPr>
      <p:grpSpPr>
        <a:xfrm>
          <a:off x="0" y="0"/>
          <a:ext cx="0" cy="0"/>
          <a:chOff x="0" y="0"/>
          <a:chExt cx="0" cy="0"/>
        </a:xfrm>
      </p:grpSpPr>
      <p:grpSp>
        <p:nvGrpSpPr>
          <p:cNvPr name="Group 2" id="2"/>
          <p:cNvGrpSpPr/>
          <p:nvPr/>
        </p:nvGrpSpPr>
        <p:grpSpPr>
          <a:xfrm rot="0">
            <a:off x="-415810" y="3731141"/>
            <a:ext cx="19119620" cy="6867702"/>
            <a:chOff x="0" y="0"/>
            <a:chExt cx="8044800" cy="2889664"/>
          </a:xfrm>
        </p:grpSpPr>
        <p:sp>
          <p:nvSpPr>
            <p:cNvPr name="Freeform 3" id="3"/>
            <p:cNvSpPr/>
            <p:nvPr/>
          </p:nvSpPr>
          <p:spPr>
            <a:xfrm flipH="false" flipV="false" rot="0">
              <a:off x="-61849" y="-684022"/>
              <a:ext cx="8356330" cy="3580290"/>
            </a:xfrm>
            <a:custGeom>
              <a:avLst/>
              <a:gdLst/>
              <a:ahLst/>
              <a:cxnLst/>
              <a:rect r="r" b="b" t="t" l="l"/>
              <a:pathLst>
                <a:path h="3580290" w="8356330">
                  <a:moveTo>
                    <a:pt x="7741159" y="3571128"/>
                  </a:moveTo>
                  <a:cubicBezTo>
                    <a:pt x="5089668" y="3557538"/>
                    <a:pt x="2743074" y="3578004"/>
                    <a:pt x="132568" y="3561696"/>
                  </a:cubicBezTo>
                  <a:cubicBezTo>
                    <a:pt x="0" y="3203565"/>
                    <a:pt x="119549" y="2376987"/>
                    <a:pt x="98012" y="1889515"/>
                  </a:cubicBezTo>
                  <a:cubicBezTo>
                    <a:pt x="218235" y="1771843"/>
                    <a:pt x="541133" y="1962100"/>
                    <a:pt x="684982" y="1936999"/>
                  </a:cubicBezTo>
                  <a:cubicBezTo>
                    <a:pt x="801990" y="1970094"/>
                    <a:pt x="927035" y="1866492"/>
                    <a:pt x="1041954" y="1930444"/>
                  </a:cubicBezTo>
                  <a:cubicBezTo>
                    <a:pt x="1042275" y="1907901"/>
                    <a:pt x="1074260" y="1910619"/>
                    <a:pt x="1064616" y="1918453"/>
                  </a:cubicBezTo>
                  <a:cubicBezTo>
                    <a:pt x="1065098" y="1920051"/>
                    <a:pt x="1072009" y="1915415"/>
                    <a:pt x="1079081" y="1909180"/>
                  </a:cubicBezTo>
                  <a:cubicBezTo>
                    <a:pt x="1213769" y="1894950"/>
                    <a:pt x="1478163" y="1710130"/>
                    <a:pt x="1708483" y="1721481"/>
                  </a:cubicBezTo>
                  <a:cubicBezTo>
                    <a:pt x="1667498" y="1719882"/>
                    <a:pt x="1777274" y="1723399"/>
                    <a:pt x="1770844" y="1718124"/>
                  </a:cubicBezTo>
                  <a:cubicBezTo>
                    <a:pt x="2030256" y="1680712"/>
                    <a:pt x="2247878" y="1689985"/>
                    <a:pt x="2594724" y="1516995"/>
                  </a:cubicBezTo>
                  <a:cubicBezTo>
                    <a:pt x="2768951" y="1547532"/>
                    <a:pt x="3059864" y="1489016"/>
                    <a:pt x="3314614" y="1422986"/>
                  </a:cubicBezTo>
                  <a:cubicBezTo>
                    <a:pt x="3559399" y="1367188"/>
                    <a:pt x="3858188" y="1409716"/>
                    <a:pt x="4108599" y="1234967"/>
                  </a:cubicBezTo>
                  <a:cubicBezTo>
                    <a:pt x="4397262" y="1216581"/>
                    <a:pt x="4694443" y="1147353"/>
                    <a:pt x="4961891" y="1074608"/>
                  </a:cubicBezTo>
                  <a:cubicBezTo>
                    <a:pt x="4984232" y="1084361"/>
                    <a:pt x="5141582" y="1106104"/>
                    <a:pt x="5215998" y="1068373"/>
                  </a:cubicBezTo>
                  <a:cubicBezTo>
                    <a:pt x="5294593" y="1041193"/>
                    <a:pt x="5338793" y="1088198"/>
                    <a:pt x="5442139" y="1033519"/>
                  </a:cubicBezTo>
                  <a:cubicBezTo>
                    <a:pt x="5479267" y="1065335"/>
                    <a:pt x="5630992" y="1010336"/>
                    <a:pt x="5656226" y="1025045"/>
                  </a:cubicBezTo>
                  <a:cubicBezTo>
                    <a:pt x="5865490" y="1002662"/>
                    <a:pt x="6186942" y="987634"/>
                    <a:pt x="6471748" y="850777"/>
                  </a:cubicBezTo>
                  <a:cubicBezTo>
                    <a:pt x="6603221" y="855413"/>
                    <a:pt x="6960192" y="890906"/>
                    <a:pt x="7188262" y="776752"/>
                  </a:cubicBezTo>
                  <a:cubicBezTo>
                    <a:pt x="8356330" y="848698"/>
                    <a:pt x="8034322" y="0"/>
                    <a:pt x="8092022" y="3193333"/>
                  </a:cubicBezTo>
                  <a:cubicBezTo>
                    <a:pt x="8060520" y="3572567"/>
                    <a:pt x="8222727" y="3580290"/>
                    <a:pt x="7741159" y="3571128"/>
                  </a:cubicBezTo>
                  <a:close/>
                </a:path>
              </a:pathLst>
            </a:custGeom>
            <a:blipFill>
              <a:blip r:embed="rId2"/>
              <a:stretch>
                <a:fillRect l="0" t="-63918" r="0" b="-23496"/>
              </a:stretch>
            </a:blipFill>
            <a:ln w="171450" cap="sq">
              <a:solidFill>
                <a:srgbClr val="06327D"/>
              </a:solidFill>
              <a:prstDash val="solid"/>
              <a:miter/>
            </a:ln>
          </p:spPr>
        </p:sp>
      </p:grpSp>
      <p:sp>
        <p:nvSpPr>
          <p:cNvPr name="Freeform 4" id="4"/>
          <p:cNvSpPr/>
          <p:nvPr/>
        </p:nvSpPr>
        <p:spPr>
          <a:xfrm flipH="false" flipV="false" rot="3663998">
            <a:off x="11963866" y="-614497"/>
            <a:ext cx="1328508" cy="1494232"/>
          </a:xfrm>
          <a:custGeom>
            <a:avLst/>
            <a:gdLst/>
            <a:ahLst/>
            <a:cxnLst/>
            <a:rect r="r" b="b" t="t" l="l"/>
            <a:pathLst>
              <a:path h="1494232" w="1328508">
                <a:moveTo>
                  <a:pt x="0" y="0"/>
                </a:moveTo>
                <a:lnTo>
                  <a:pt x="1328509" y="0"/>
                </a:lnTo>
                <a:lnTo>
                  <a:pt x="1328509" y="1494232"/>
                </a:lnTo>
                <a:lnTo>
                  <a:pt x="0" y="149423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471448" y="303887"/>
            <a:ext cx="9863902" cy="5619182"/>
          </a:xfrm>
          <a:prstGeom prst="rect">
            <a:avLst/>
          </a:prstGeom>
        </p:spPr>
        <p:txBody>
          <a:bodyPr anchor="t" rtlCol="false" tIns="0" lIns="0" bIns="0" rIns="0">
            <a:spAutoFit/>
          </a:bodyPr>
          <a:lstStyle/>
          <a:p>
            <a:pPr algn="l">
              <a:lnSpc>
                <a:spcPts val="6851"/>
              </a:lnSpc>
            </a:pPr>
            <a:r>
              <a:rPr lang="en-US" sz="4894" b="true">
                <a:solidFill>
                  <a:srgbClr val="06327D"/>
                </a:solidFill>
                <a:latin typeface="Montserrat Bold"/>
                <a:ea typeface="Montserrat Bold"/>
                <a:cs typeface="Montserrat Bold"/>
                <a:sym typeface="Montserrat Bold"/>
              </a:rPr>
              <a:t>Uchinchi yo`l-oqilona moslashtirishni ta’minlash</a:t>
            </a:r>
            <a:r>
              <a:rPr lang="en-US" sz="4894" b="true">
                <a:solidFill>
                  <a:srgbClr val="06327D"/>
                </a:solidFill>
                <a:latin typeface="Montserrat Medium"/>
                <a:ea typeface="Montserrat Medium"/>
                <a:cs typeface="Montserrat Medium"/>
                <a:sym typeface="Montserrat Medium"/>
              </a:rPr>
              <a:t> </a:t>
            </a:r>
          </a:p>
          <a:p>
            <a:pPr algn="l">
              <a:lnSpc>
                <a:spcPts val="6851"/>
              </a:lnSpc>
            </a:pPr>
          </a:p>
          <a:p>
            <a:pPr algn="l">
              <a:lnSpc>
                <a:spcPts val="4130"/>
              </a:lnSpc>
            </a:pPr>
            <a:r>
              <a:rPr lang="en-US" sz="2950" b="true">
                <a:solidFill>
                  <a:srgbClr val="06327D"/>
                </a:solidFill>
                <a:latin typeface="Montserrat Medium"/>
                <a:ea typeface="Montserrat Medium"/>
                <a:cs typeface="Montserrat Medium"/>
                <a:sym typeface="Montserrat Medium"/>
              </a:rPr>
              <a:t>Bu nogiron shaxsning ehtiyojiga mos sharoit yaratishdir. Oqilona moslashtirishni taqdim etish kamsitishning oldini oladi, uni bermaslik esa Konvensiyaga ko‘ra diskriminatsiyadir. </a:t>
            </a:r>
          </a:p>
          <a:p>
            <a:pPr algn="l">
              <a:lnSpc>
                <a:spcPts val="3710"/>
              </a:lnSpc>
            </a:pPr>
          </a:p>
          <a:p>
            <a:pPr algn="l">
              <a:lnSpc>
                <a:spcPts val="3710"/>
              </a:lnSpc>
              <a:spcBef>
                <a:spcPct val="0"/>
              </a:spcBef>
            </a:pP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EFEFEF"/>
        </a:solidFill>
      </p:bgPr>
    </p:bg>
    <p:spTree>
      <p:nvGrpSpPr>
        <p:cNvPr id="1" name=""/>
        <p:cNvGrpSpPr/>
        <p:nvPr/>
      </p:nvGrpSpPr>
      <p:grpSpPr>
        <a:xfrm>
          <a:off x="0" y="0"/>
          <a:ext cx="0" cy="0"/>
          <a:chOff x="0" y="0"/>
          <a:chExt cx="0" cy="0"/>
        </a:xfrm>
      </p:grpSpPr>
      <p:grpSp>
        <p:nvGrpSpPr>
          <p:cNvPr name="Group 2" id="2"/>
          <p:cNvGrpSpPr/>
          <p:nvPr/>
        </p:nvGrpSpPr>
        <p:grpSpPr>
          <a:xfrm rot="793690">
            <a:off x="657263" y="365457"/>
            <a:ext cx="8151214" cy="5246370"/>
            <a:chOff x="0" y="0"/>
            <a:chExt cx="5513070" cy="3548380"/>
          </a:xfrm>
        </p:grpSpPr>
        <p:sp>
          <p:nvSpPr>
            <p:cNvPr name="Freeform 3" id="3"/>
            <p:cNvSpPr/>
            <p:nvPr/>
          </p:nvSpPr>
          <p:spPr>
            <a:xfrm flipH="false" flipV="false" rot="0">
              <a:off x="-2540" y="-15240"/>
              <a:ext cx="5515610" cy="3563620"/>
            </a:xfrm>
            <a:custGeom>
              <a:avLst/>
              <a:gdLst/>
              <a:ahLst/>
              <a:cxnLst/>
              <a:rect r="r" b="b" t="t" l="l"/>
              <a:pathLst>
                <a:path h="3563620" w="5515610">
                  <a:moveTo>
                    <a:pt x="4991100" y="1559560"/>
                  </a:moveTo>
                  <a:cubicBezTo>
                    <a:pt x="5048250" y="1537970"/>
                    <a:pt x="5124450" y="1548130"/>
                    <a:pt x="5189220" y="1526540"/>
                  </a:cubicBezTo>
                  <a:cubicBezTo>
                    <a:pt x="5326380" y="1479550"/>
                    <a:pt x="5435600" y="1404620"/>
                    <a:pt x="5515610" y="1319530"/>
                  </a:cubicBezTo>
                  <a:cubicBezTo>
                    <a:pt x="5499100" y="1231900"/>
                    <a:pt x="5494020" y="1183640"/>
                    <a:pt x="5505450" y="1109980"/>
                  </a:cubicBezTo>
                  <a:cubicBezTo>
                    <a:pt x="5495290" y="1104900"/>
                    <a:pt x="5473700" y="1118870"/>
                    <a:pt x="5472430" y="1098550"/>
                  </a:cubicBezTo>
                  <a:cubicBezTo>
                    <a:pt x="5469890" y="1040130"/>
                    <a:pt x="5441950" y="1018540"/>
                    <a:pt x="5415280" y="969010"/>
                  </a:cubicBezTo>
                  <a:cubicBezTo>
                    <a:pt x="5210810" y="998220"/>
                    <a:pt x="4838700" y="1158240"/>
                    <a:pt x="4617720" y="1144270"/>
                  </a:cubicBezTo>
                  <a:cubicBezTo>
                    <a:pt x="4753610" y="1047750"/>
                    <a:pt x="4851400" y="939800"/>
                    <a:pt x="4853940" y="797560"/>
                  </a:cubicBezTo>
                  <a:cubicBezTo>
                    <a:pt x="4842510" y="786130"/>
                    <a:pt x="4777740" y="778510"/>
                    <a:pt x="4762500" y="783590"/>
                  </a:cubicBezTo>
                  <a:cubicBezTo>
                    <a:pt x="4710430" y="773430"/>
                    <a:pt x="4657090" y="726440"/>
                    <a:pt x="4634230" y="697230"/>
                  </a:cubicBezTo>
                  <a:cubicBezTo>
                    <a:pt x="4612640" y="711200"/>
                    <a:pt x="4608830" y="695960"/>
                    <a:pt x="4589780" y="706120"/>
                  </a:cubicBezTo>
                  <a:cubicBezTo>
                    <a:pt x="4508500" y="643890"/>
                    <a:pt x="4337050" y="737870"/>
                    <a:pt x="4254500" y="679450"/>
                  </a:cubicBezTo>
                  <a:cubicBezTo>
                    <a:pt x="4292600" y="579120"/>
                    <a:pt x="4215130" y="556260"/>
                    <a:pt x="4163060" y="508000"/>
                  </a:cubicBezTo>
                  <a:cubicBezTo>
                    <a:pt x="4182110" y="429260"/>
                    <a:pt x="4135120" y="387350"/>
                    <a:pt x="4091940" y="313690"/>
                  </a:cubicBezTo>
                  <a:cubicBezTo>
                    <a:pt x="4038600" y="339090"/>
                    <a:pt x="4042410" y="299720"/>
                    <a:pt x="4048760" y="274320"/>
                  </a:cubicBezTo>
                  <a:cubicBezTo>
                    <a:pt x="4009390" y="285750"/>
                    <a:pt x="3985260" y="270510"/>
                    <a:pt x="3963670" y="250190"/>
                  </a:cubicBezTo>
                  <a:cubicBezTo>
                    <a:pt x="3887470" y="279400"/>
                    <a:pt x="3817620" y="280670"/>
                    <a:pt x="3756660" y="287020"/>
                  </a:cubicBezTo>
                  <a:cubicBezTo>
                    <a:pt x="3445510" y="320040"/>
                    <a:pt x="3059430" y="403860"/>
                    <a:pt x="2780030" y="417830"/>
                  </a:cubicBezTo>
                  <a:cubicBezTo>
                    <a:pt x="3036570" y="308610"/>
                    <a:pt x="3333750" y="238760"/>
                    <a:pt x="3522980" y="144780"/>
                  </a:cubicBezTo>
                  <a:cubicBezTo>
                    <a:pt x="3529330" y="91440"/>
                    <a:pt x="3528060" y="67310"/>
                    <a:pt x="3524250" y="17780"/>
                  </a:cubicBezTo>
                  <a:cubicBezTo>
                    <a:pt x="3319780" y="0"/>
                    <a:pt x="3006090" y="97790"/>
                    <a:pt x="2715260" y="189230"/>
                  </a:cubicBezTo>
                  <a:cubicBezTo>
                    <a:pt x="2040890" y="401320"/>
                    <a:pt x="1228090" y="642620"/>
                    <a:pt x="845820" y="1018540"/>
                  </a:cubicBezTo>
                  <a:cubicBezTo>
                    <a:pt x="855980" y="1074420"/>
                    <a:pt x="839470" y="1146810"/>
                    <a:pt x="881380" y="1195070"/>
                  </a:cubicBezTo>
                  <a:cubicBezTo>
                    <a:pt x="741680" y="1271270"/>
                    <a:pt x="581660" y="1339850"/>
                    <a:pt x="445770" y="1418590"/>
                  </a:cubicBezTo>
                  <a:cubicBezTo>
                    <a:pt x="450850" y="1484630"/>
                    <a:pt x="485140" y="1553210"/>
                    <a:pt x="499110" y="1564640"/>
                  </a:cubicBezTo>
                  <a:cubicBezTo>
                    <a:pt x="454660" y="1588770"/>
                    <a:pt x="523240" y="1570990"/>
                    <a:pt x="520700" y="1596390"/>
                  </a:cubicBezTo>
                  <a:cubicBezTo>
                    <a:pt x="501650" y="1605280"/>
                    <a:pt x="514350" y="1626870"/>
                    <a:pt x="486410" y="1633220"/>
                  </a:cubicBezTo>
                  <a:cubicBezTo>
                    <a:pt x="383540" y="1616710"/>
                    <a:pt x="269240" y="1696720"/>
                    <a:pt x="163830" y="1720850"/>
                  </a:cubicBezTo>
                  <a:cubicBezTo>
                    <a:pt x="160020" y="1737360"/>
                    <a:pt x="198120" y="1734820"/>
                    <a:pt x="173990" y="1748790"/>
                  </a:cubicBezTo>
                  <a:cubicBezTo>
                    <a:pt x="104140" y="1765300"/>
                    <a:pt x="96520" y="1802130"/>
                    <a:pt x="26670" y="1818640"/>
                  </a:cubicBezTo>
                  <a:cubicBezTo>
                    <a:pt x="24130" y="1833880"/>
                    <a:pt x="21590" y="1849120"/>
                    <a:pt x="25400" y="1866900"/>
                  </a:cubicBezTo>
                  <a:cubicBezTo>
                    <a:pt x="35560" y="1879600"/>
                    <a:pt x="96520" y="1864360"/>
                    <a:pt x="80010" y="1885950"/>
                  </a:cubicBezTo>
                  <a:cubicBezTo>
                    <a:pt x="43180" y="1898650"/>
                    <a:pt x="0" y="1894840"/>
                    <a:pt x="1270" y="1930400"/>
                  </a:cubicBezTo>
                  <a:cubicBezTo>
                    <a:pt x="21590" y="1953260"/>
                    <a:pt x="63500" y="1938020"/>
                    <a:pt x="74930" y="1974850"/>
                  </a:cubicBezTo>
                  <a:cubicBezTo>
                    <a:pt x="66040" y="1992630"/>
                    <a:pt x="38100" y="2002790"/>
                    <a:pt x="45720" y="2025650"/>
                  </a:cubicBezTo>
                  <a:cubicBezTo>
                    <a:pt x="105410" y="2024380"/>
                    <a:pt x="158750" y="2035810"/>
                    <a:pt x="220980" y="2032000"/>
                  </a:cubicBezTo>
                  <a:cubicBezTo>
                    <a:pt x="201930" y="2042160"/>
                    <a:pt x="236220" y="2065020"/>
                    <a:pt x="287020" y="2054860"/>
                  </a:cubicBezTo>
                  <a:cubicBezTo>
                    <a:pt x="284480" y="2072640"/>
                    <a:pt x="240030" y="2075180"/>
                    <a:pt x="243840" y="2094230"/>
                  </a:cubicBezTo>
                  <a:cubicBezTo>
                    <a:pt x="317500" y="2080260"/>
                    <a:pt x="337820" y="2052320"/>
                    <a:pt x="406400" y="2042160"/>
                  </a:cubicBezTo>
                  <a:cubicBezTo>
                    <a:pt x="360680" y="2078990"/>
                    <a:pt x="302260" y="2136140"/>
                    <a:pt x="245110" y="2148840"/>
                  </a:cubicBezTo>
                  <a:cubicBezTo>
                    <a:pt x="228600" y="2171700"/>
                    <a:pt x="234950" y="2202180"/>
                    <a:pt x="226060" y="2226310"/>
                  </a:cubicBezTo>
                  <a:cubicBezTo>
                    <a:pt x="210820" y="2221230"/>
                    <a:pt x="212090" y="2301240"/>
                    <a:pt x="251460" y="2320290"/>
                  </a:cubicBezTo>
                  <a:cubicBezTo>
                    <a:pt x="300990" y="2307590"/>
                    <a:pt x="412750" y="2313940"/>
                    <a:pt x="485140" y="2329180"/>
                  </a:cubicBezTo>
                  <a:cubicBezTo>
                    <a:pt x="480060" y="2343150"/>
                    <a:pt x="463550" y="2353310"/>
                    <a:pt x="472440" y="2373630"/>
                  </a:cubicBezTo>
                  <a:cubicBezTo>
                    <a:pt x="496570" y="2382520"/>
                    <a:pt x="554990" y="2331720"/>
                    <a:pt x="579120" y="2350770"/>
                  </a:cubicBezTo>
                  <a:cubicBezTo>
                    <a:pt x="614680" y="2363470"/>
                    <a:pt x="551180" y="2376170"/>
                    <a:pt x="568960" y="2401570"/>
                  </a:cubicBezTo>
                  <a:cubicBezTo>
                    <a:pt x="805180" y="2283460"/>
                    <a:pt x="994410" y="2261870"/>
                    <a:pt x="1234440" y="2204720"/>
                  </a:cubicBezTo>
                  <a:cubicBezTo>
                    <a:pt x="966470" y="2321560"/>
                    <a:pt x="604520" y="2636520"/>
                    <a:pt x="598170" y="2739390"/>
                  </a:cubicBezTo>
                  <a:cubicBezTo>
                    <a:pt x="631190" y="2739390"/>
                    <a:pt x="659130" y="2747010"/>
                    <a:pt x="689610" y="2753360"/>
                  </a:cubicBezTo>
                  <a:cubicBezTo>
                    <a:pt x="679450" y="2780030"/>
                    <a:pt x="664210" y="2805430"/>
                    <a:pt x="661670" y="2834640"/>
                  </a:cubicBezTo>
                  <a:cubicBezTo>
                    <a:pt x="678180" y="2805430"/>
                    <a:pt x="736600" y="2791460"/>
                    <a:pt x="741680" y="2844800"/>
                  </a:cubicBezTo>
                  <a:cubicBezTo>
                    <a:pt x="701040" y="2848610"/>
                    <a:pt x="701040" y="2861310"/>
                    <a:pt x="701040" y="2891790"/>
                  </a:cubicBezTo>
                  <a:cubicBezTo>
                    <a:pt x="742950" y="2896870"/>
                    <a:pt x="807720" y="2860040"/>
                    <a:pt x="828040" y="2899410"/>
                  </a:cubicBezTo>
                  <a:cubicBezTo>
                    <a:pt x="801370" y="2915920"/>
                    <a:pt x="791210" y="2900680"/>
                    <a:pt x="765810" y="2914650"/>
                  </a:cubicBezTo>
                  <a:cubicBezTo>
                    <a:pt x="767080" y="2940050"/>
                    <a:pt x="792480" y="2921000"/>
                    <a:pt x="801370" y="2933700"/>
                  </a:cubicBezTo>
                  <a:cubicBezTo>
                    <a:pt x="727710" y="2964180"/>
                    <a:pt x="731520" y="2975610"/>
                    <a:pt x="707390" y="3016250"/>
                  </a:cubicBezTo>
                  <a:cubicBezTo>
                    <a:pt x="687070" y="2983230"/>
                    <a:pt x="633730" y="3195320"/>
                    <a:pt x="676910" y="3192780"/>
                  </a:cubicBezTo>
                  <a:cubicBezTo>
                    <a:pt x="641350" y="3229610"/>
                    <a:pt x="709930" y="3208020"/>
                    <a:pt x="726440" y="3221990"/>
                  </a:cubicBezTo>
                  <a:cubicBezTo>
                    <a:pt x="711200" y="3248660"/>
                    <a:pt x="745490" y="3256280"/>
                    <a:pt x="749300" y="3284220"/>
                  </a:cubicBezTo>
                  <a:cubicBezTo>
                    <a:pt x="768350" y="3289300"/>
                    <a:pt x="805180" y="3262630"/>
                    <a:pt x="803910" y="3303270"/>
                  </a:cubicBezTo>
                  <a:cubicBezTo>
                    <a:pt x="767080" y="3307080"/>
                    <a:pt x="778510" y="3296920"/>
                    <a:pt x="753110" y="3322320"/>
                  </a:cubicBezTo>
                  <a:cubicBezTo>
                    <a:pt x="744220" y="3313430"/>
                    <a:pt x="725170" y="3304540"/>
                    <a:pt x="706120" y="3323590"/>
                  </a:cubicBezTo>
                  <a:cubicBezTo>
                    <a:pt x="720090" y="3350260"/>
                    <a:pt x="715010" y="3370580"/>
                    <a:pt x="712470" y="3392170"/>
                  </a:cubicBezTo>
                  <a:cubicBezTo>
                    <a:pt x="779780" y="3380740"/>
                    <a:pt x="732790" y="3403600"/>
                    <a:pt x="795020" y="3408680"/>
                  </a:cubicBezTo>
                  <a:cubicBezTo>
                    <a:pt x="814070" y="3431540"/>
                    <a:pt x="786130" y="3437890"/>
                    <a:pt x="782320" y="3453130"/>
                  </a:cubicBezTo>
                  <a:cubicBezTo>
                    <a:pt x="904240" y="3456940"/>
                    <a:pt x="967740" y="3507740"/>
                    <a:pt x="1071880" y="3531870"/>
                  </a:cubicBezTo>
                  <a:cubicBezTo>
                    <a:pt x="1071880" y="3554730"/>
                    <a:pt x="1090930" y="3545840"/>
                    <a:pt x="1093470" y="3563620"/>
                  </a:cubicBezTo>
                  <a:cubicBezTo>
                    <a:pt x="1291590" y="3540760"/>
                    <a:pt x="1422400" y="3562350"/>
                    <a:pt x="1651000" y="3492500"/>
                  </a:cubicBezTo>
                  <a:cubicBezTo>
                    <a:pt x="1623060" y="3467100"/>
                    <a:pt x="1544320" y="3487420"/>
                    <a:pt x="1529080" y="3474720"/>
                  </a:cubicBezTo>
                  <a:cubicBezTo>
                    <a:pt x="1684020" y="3409950"/>
                    <a:pt x="1873250" y="3387090"/>
                    <a:pt x="2058670" y="3350260"/>
                  </a:cubicBezTo>
                  <a:cubicBezTo>
                    <a:pt x="2236470" y="3315970"/>
                    <a:pt x="2411730" y="3327400"/>
                    <a:pt x="2586990" y="3249930"/>
                  </a:cubicBezTo>
                  <a:cubicBezTo>
                    <a:pt x="2628900" y="3266440"/>
                    <a:pt x="2661920" y="3234690"/>
                    <a:pt x="2701290" y="3223260"/>
                  </a:cubicBezTo>
                  <a:cubicBezTo>
                    <a:pt x="2907030" y="3161030"/>
                    <a:pt x="3168650" y="3111500"/>
                    <a:pt x="3371850" y="3094990"/>
                  </a:cubicBezTo>
                  <a:cubicBezTo>
                    <a:pt x="3407410" y="3092450"/>
                    <a:pt x="3448050" y="3072130"/>
                    <a:pt x="3464560" y="3060700"/>
                  </a:cubicBezTo>
                  <a:cubicBezTo>
                    <a:pt x="3530600" y="3070860"/>
                    <a:pt x="3644900" y="3027680"/>
                    <a:pt x="3704590" y="3011170"/>
                  </a:cubicBezTo>
                  <a:cubicBezTo>
                    <a:pt x="3702050" y="2999740"/>
                    <a:pt x="3691890" y="2987040"/>
                    <a:pt x="3703320" y="2980690"/>
                  </a:cubicBezTo>
                  <a:cubicBezTo>
                    <a:pt x="3785870" y="2961640"/>
                    <a:pt x="3902710" y="2941320"/>
                    <a:pt x="3978910" y="2895600"/>
                  </a:cubicBezTo>
                  <a:cubicBezTo>
                    <a:pt x="3968750" y="2890520"/>
                    <a:pt x="3947160" y="2904490"/>
                    <a:pt x="3945890" y="2884170"/>
                  </a:cubicBezTo>
                  <a:cubicBezTo>
                    <a:pt x="4018280" y="2866390"/>
                    <a:pt x="4107180" y="2858770"/>
                    <a:pt x="4175760" y="2830830"/>
                  </a:cubicBezTo>
                  <a:cubicBezTo>
                    <a:pt x="4161790" y="2828290"/>
                    <a:pt x="4146550" y="2828290"/>
                    <a:pt x="4133850" y="2821940"/>
                  </a:cubicBezTo>
                  <a:cubicBezTo>
                    <a:pt x="4218940" y="2757170"/>
                    <a:pt x="4254500" y="2725420"/>
                    <a:pt x="4371340" y="2711450"/>
                  </a:cubicBezTo>
                  <a:cubicBezTo>
                    <a:pt x="4362450" y="2673350"/>
                    <a:pt x="4389120" y="2649220"/>
                    <a:pt x="4448810" y="2635250"/>
                  </a:cubicBezTo>
                  <a:cubicBezTo>
                    <a:pt x="4465320" y="2612390"/>
                    <a:pt x="4414520" y="2621280"/>
                    <a:pt x="4433570" y="2593340"/>
                  </a:cubicBezTo>
                  <a:cubicBezTo>
                    <a:pt x="4645660" y="2565400"/>
                    <a:pt x="4704080" y="2374900"/>
                    <a:pt x="4801870" y="2268220"/>
                  </a:cubicBezTo>
                  <a:cubicBezTo>
                    <a:pt x="4805680" y="2264410"/>
                    <a:pt x="4822190" y="2254250"/>
                    <a:pt x="4824730" y="2251710"/>
                  </a:cubicBezTo>
                  <a:cubicBezTo>
                    <a:pt x="4959350" y="2170430"/>
                    <a:pt x="5125720" y="2159000"/>
                    <a:pt x="5228590" y="2047240"/>
                  </a:cubicBezTo>
                  <a:cubicBezTo>
                    <a:pt x="5267960" y="1962150"/>
                    <a:pt x="5372100" y="1854200"/>
                    <a:pt x="5256530" y="1784350"/>
                  </a:cubicBezTo>
                  <a:cubicBezTo>
                    <a:pt x="5269230" y="1766570"/>
                    <a:pt x="5262880" y="1742440"/>
                    <a:pt x="5250180" y="1715770"/>
                  </a:cubicBezTo>
                  <a:cubicBezTo>
                    <a:pt x="5198110" y="1729740"/>
                    <a:pt x="4958080" y="1682750"/>
                    <a:pt x="4904740" y="1661160"/>
                  </a:cubicBezTo>
                  <a:cubicBezTo>
                    <a:pt x="4916170" y="1634490"/>
                    <a:pt x="4892040" y="1607820"/>
                    <a:pt x="4898390" y="1592580"/>
                  </a:cubicBezTo>
                  <a:cubicBezTo>
                    <a:pt x="4947920" y="1590040"/>
                    <a:pt x="4961890" y="1570990"/>
                    <a:pt x="4991100" y="1559560"/>
                  </a:cubicBezTo>
                  <a:close/>
                </a:path>
              </a:pathLst>
            </a:custGeom>
            <a:solidFill>
              <a:srgbClr val="06327D"/>
            </a:solidFill>
            <a:ln w="12700">
              <a:solidFill>
                <a:srgbClr val="000000"/>
              </a:solidFill>
            </a:ln>
          </p:spPr>
        </p:sp>
      </p:grpSp>
      <p:grpSp>
        <p:nvGrpSpPr>
          <p:cNvPr name="Group 4" id="4"/>
          <p:cNvGrpSpPr/>
          <p:nvPr/>
        </p:nvGrpSpPr>
        <p:grpSpPr>
          <a:xfrm rot="0">
            <a:off x="657263" y="365457"/>
            <a:ext cx="8151214" cy="5246370"/>
            <a:chOff x="0" y="0"/>
            <a:chExt cx="5513070" cy="3548380"/>
          </a:xfrm>
        </p:grpSpPr>
        <p:sp>
          <p:nvSpPr>
            <p:cNvPr name="Freeform 5" id="5"/>
            <p:cNvSpPr/>
            <p:nvPr/>
          </p:nvSpPr>
          <p:spPr>
            <a:xfrm flipH="false" flipV="false" rot="0">
              <a:off x="-2540" y="-15240"/>
              <a:ext cx="5515610" cy="3563620"/>
            </a:xfrm>
            <a:custGeom>
              <a:avLst/>
              <a:gdLst/>
              <a:ahLst/>
              <a:cxnLst/>
              <a:rect r="r" b="b" t="t" l="l"/>
              <a:pathLst>
                <a:path h="3563620" w="5515610">
                  <a:moveTo>
                    <a:pt x="4991100" y="1559560"/>
                  </a:moveTo>
                  <a:cubicBezTo>
                    <a:pt x="5048250" y="1537970"/>
                    <a:pt x="5124450" y="1548130"/>
                    <a:pt x="5189220" y="1526540"/>
                  </a:cubicBezTo>
                  <a:cubicBezTo>
                    <a:pt x="5326380" y="1479550"/>
                    <a:pt x="5435600" y="1404620"/>
                    <a:pt x="5515610" y="1319530"/>
                  </a:cubicBezTo>
                  <a:cubicBezTo>
                    <a:pt x="5499100" y="1231900"/>
                    <a:pt x="5494020" y="1183640"/>
                    <a:pt x="5505450" y="1109980"/>
                  </a:cubicBezTo>
                  <a:cubicBezTo>
                    <a:pt x="5495290" y="1104900"/>
                    <a:pt x="5473700" y="1118870"/>
                    <a:pt x="5472430" y="1098550"/>
                  </a:cubicBezTo>
                  <a:cubicBezTo>
                    <a:pt x="5469890" y="1040130"/>
                    <a:pt x="5441950" y="1018540"/>
                    <a:pt x="5415280" y="969010"/>
                  </a:cubicBezTo>
                  <a:cubicBezTo>
                    <a:pt x="5210810" y="998220"/>
                    <a:pt x="4838700" y="1158240"/>
                    <a:pt x="4617720" y="1144270"/>
                  </a:cubicBezTo>
                  <a:cubicBezTo>
                    <a:pt x="4753610" y="1047750"/>
                    <a:pt x="4851400" y="939800"/>
                    <a:pt x="4853940" y="797560"/>
                  </a:cubicBezTo>
                  <a:cubicBezTo>
                    <a:pt x="4842510" y="786130"/>
                    <a:pt x="4777740" y="778510"/>
                    <a:pt x="4762500" y="783590"/>
                  </a:cubicBezTo>
                  <a:cubicBezTo>
                    <a:pt x="4710430" y="773430"/>
                    <a:pt x="4657090" y="726440"/>
                    <a:pt x="4634230" y="697230"/>
                  </a:cubicBezTo>
                  <a:cubicBezTo>
                    <a:pt x="4612640" y="711200"/>
                    <a:pt x="4608830" y="695960"/>
                    <a:pt x="4589780" y="706120"/>
                  </a:cubicBezTo>
                  <a:cubicBezTo>
                    <a:pt x="4508500" y="643890"/>
                    <a:pt x="4337050" y="737870"/>
                    <a:pt x="4254500" y="679450"/>
                  </a:cubicBezTo>
                  <a:cubicBezTo>
                    <a:pt x="4292600" y="579120"/>
                    <a:pt x="4215130" y="556260"/>
                    <a:pt x="4163060" y="508000"/>
                  </a:cubicBezTo>
                  <a:cubicBezTo>
                    <a:pt x="4182110" y="429260"/>
                    <a:pt x="4135120" y="387350"/>
                    <a:pt x="4091940" y="313690"/>
                  </a:cubicBezTo>
                  <a:cubicBezTo>
                    <a:pt x="4038600" y="339090"/>
                    <a:pt x="4042410" y="299720"/>
                    <a:pt x="4048760" y="274320"/>
                  </a:cubicBezTo>
                  <a:cubicBezTo>
                    <a:pt x="4009390" y="285750"/>
                    <a:pt x="3985260" y="270510"/>
                    <a:pt x="3963670" y="250190"/>
                  </a:cubicBezTo>
                  <a:cubicBezTo>
                    <a:pt x="3887470" y="279400"/>
                    <a:pt x="3817620" y="280670"/>
                    <a:pt x="3756660" y="287020"/>
                  </a:cubicBezTo>
                  <a:cubicBezTo>
                    <a:pt x="3445510" y="320040"/>
                    <a:pt x="3059430" y="403860"/>
                    <a:pt x="2780030" y="417830"/>
                  </a:cubicBezTo>
                  <a:cubicBezTo>
                    <a:pt x="3036570" y="308610"/>
                    <a:pt x="3333750" y="238760"/>
                    <a:pt x="3522980" y="144780"/>
                  </a:cubicBezTo>
                  <a:cubicBezTo>
                    <a:pt x="3529330" y="91440"/>
                    <a:pt x="3528060" y="67310"/>
                    <a:pt x="3524250" y="17780"/>
                  </a:cubicBezTo>
                  <a:cubicBezTo>
                    <a:pt x="3319780" y="0"/>
                    <a:pt x="3006090" y="97790"/>
                    <a:pt x="2715260" y="189230"/>
                  </a:cubicBezTo>
                  <a:cubicBezTo>
                    <a:pt x="2040890" y="401320"/>
                    <a:pt x="1228090" y="642620"/>
                    <a:pt x="845820" y="1018540"/>
                  </a:cubicBezTo>
                  <a:cubicBezTo>
                    <a:pt x="855980" y="1074420"/>
                    <a:pt x="839470" y="1146810"/>
                    <a:pt x="881380" y="1195070"/>
                  </a:cubicBezTo>
                  <a:cubicBezTo>
                    <a:pt x="741680" y="1271270"/>
                    <a:pt x="581660" y="1339850"/>
                    <a:pt x="445770" y="1418590"/>
                  </a:cubicBezTo>
                  <a:cubicBezTo>
                    <a:pt x="450850" y="1484630"/>
                    <a:pt x="485140" y="1553210"/>
                    <a:pt x="499110" y="1564640"/>
                  </a:cubicBezTo>
                  <a:cubicBezTo>
                    <a:pt x="454660" y="1588770"/>
                    <a:pt x="523240" y="1570990"/>
                    <a:pt x="520700" y="1596390"/>
                  </a:cubicBezTo>
                  <a:cubicBezTo>
                    <a:pt x="501650" y="1605280"/>
                    <a:pt x="514350" y="1626870"/>
                    <a:pt x="486410" y="1633220"/>
                  </a:cubicBezTo>
                  <a:cubicBezTo>
                    <a:pt x="383540" y="1616710"/>
                    <a:pt x="269240" y="1696720"/>
                    <a:pt x="163830" y="1720850"/>
                  </a:cubicBezTo>
                  <a:cubicBezTo>
                    <a:pt x="160020" y="1737360"/>
                    <a:pt x="198120" y="1734820"/>
                    <a:pt x="173990" y="1748790"/>
                  </a:cubicBezTo>
                  <a:cubicBezTo>
                    <a:pt x="104140" y="1765300"/>
                    <a:pt x="96520" y="1802130"/>
                    <a:pt x="26670" y="1818640"/>
                  </a:cubicBezTo>
                  <a:cubicBezTo>
                    <a:pt x="24130" y="1833880"/>
                    <a:pt x="21590" y="1849120"/>
                    <a:pt x="25400" y="1866900"/>
                  </a:cubicBezTo>
                  <a:cubicBezTo>
                    <a:pt x="35560" y="1879600"/>
                    <a:pt x="96520" y="1864360"/>
                    <a:pt x="80010" y="1885950"/>
                  </a:cubicBezTo>
                  <a:cubicBezTo>
                    <a:pt x="43180" y="1898650"/>
                    <a:pt x="0" y="1894840"/>
                    <a:pt x="1270" y="1930400"/>
                  </a:cubicBezTo>
                  <a:cubicBezTo>
                    <a:pt x="21590" y="1953260"/>
                    <a:pt x="63500" y="1938020"/>
                    <a:pt x="74930" y="1974850"/>
                  </a:cubicBezTo>
                  <a:cubicBezTo>
                    <a:pt x="66040" y="1992630"/>
                    <a:pt x="38100" y="2002790"/>
                    <a:pt x="45720" y="2025650"/>
                  </a:cubicBezTo>
                  <a:cubicBezTo>
                    <a:pt x="105410" y="2024380"/>
                    <a:pt x="158750" y="2035810"/>
                    <a:pt x="220980" y="2032000"/>
                  </a:cubicBezTo>
                  <a:cubicBezTo>
                    <a:pt x="201930" y="2042160"/>
                    <a:pt x="236220" y="2065020"/>
                    <a:pt x="287020" y="2054860"/>
                  </a:cubicBezTo>
                  <a:cubicBezTo>
                    <a:pt x="284480" y="2072640"/>
                    <a:pt x="240030" y="2075180"/>
                    <a:pt x="243840" y="2094230"/>
                  </a:cubicBezTo>
                  <a:cubicBezTo>
                    <a:pt x="317500" y="2080260"/>
                    <a:pt x="337820" y="2052320"/>
                    <a:pt x="406400" y="2042160"/>
                  </a:cubicBezTo>
                  <a:cubicBezTo>
                    <a:pt x="360680" y="2078990"/>
                    <a:pt x="302260" y="2136140"/>
                    <a:pt x="245110" y="2148840"/>
                  </a:cubicBezTo>
                  <a:cubicBezTo>
                    <a:pt x="228600" y="2171700"/>
                    <a:pt x="234950" y="2202180"/>
                    <a:pt x="226060" y="2226310"/>
                  </a:cubicBezTo>
                  <a:cubicBezTo>
                    <a:pt x="210820" y="2221230"/>
                    <a:pt x="212090" y="2301240"/>
                    <a:pt x="251460" y="2320290"/>
                  </a:cubicBezTo>
                  <a:cubicBezTo>
                    <a:pt x="300990" y="2307590"/>
                    <a:pt x="412750" y="2313940"/>
                    <a:pt x="485140" y="2329180"/>
                  </a:cubicBezTo>
                  <a:cubicBezTo>
                    <a:pt x="480060" y="2343150"/>
                    <a:pt x="463550" y="2353310"/>
                    <a:pt x="472440" y="2373630"/>
                  </a:cubicBezTo>
                  <a:cubicBezTo>
                    <a:pt x="496570" y="2382520"/>
                    <a:pt x="554990" y="2331720"/>
                    <a:pt x="579120" y="2350770"/>
                  </a:cubicBezTo>
                  <a:cubicBezTo>
                    <a:pt x="614680" y="2363470"/>
                    <a:pt x="551180" y="2376170"/>
                    <a:pt x="568960" y="2401570"/>
                  </a:cubicBezTo>
                  <a:cubicBezTo>
                    <a:pt x="805180" y="2283460"/>
                    <a:pt x="994410" y="2261870"/>
                    <a:pt x="1234440" y="2204720"/>
                  </a:cubicBezTo>
                  <a:cubicBezTo>
                    <a:pt x="966470" y="2321560"/>
                    <a:pt x="604520" y="2636520"/>
                    <a:pt x="598170" y="2739390"/>
                  </a:cubicBezTo>
                  <a:cubicBezTo>
                    <a:pt x="631190" y="2739390"/>
                    <a:pt x="659130" y="2747010"/>
                    <a:pt x="689610" y="2753360"/>
                  </a:cubicBezTo>
                  <a:cubicBezTo>
                    <a:pt x="679450" y="2780030"/>
                    <a:pt x="664210" y="2805430"/>
                    <a:pt x="661670" y="2834640"/>
                  </a:cubicBezTo>
                  <a:cubicBezTo>
                    <a:pt x="678180" y="2805430"/>
                    <a:pt x="736600" y="2791460"/>
                    <a:pt x="741680" y="2844800"/>
                  </a:cubicBezTo>
                  <a:cubicBezTo>
                    <a:pt x="701040" y="2848610"/>
                    <a:pt x="701040" y="2861310"/>
                    <a:pt x="701040" y="2891790"/>
                  </a:cubicBezTo>
                  <a:cubicBezTo>
                    <a:pt x="742950" y="2896870"/>
                    <a:pt x="807720" y="2860040"/>
                    <a:pt x="828040" y="2899410"/>
                  </a:cubicBezTo>
                  <a:cubicBezTo>
                    <a:pt x="801370" y="2915920"/>
                    <a:pt x="791210" y="2900680"/>
                    <a:pt x="765810" y="2914650"/>
                  </a:cubicBezTo>
                  <a:cubicBezTo>
                    <a:pt x="767080" y="2940050"/>
                    <a:pt x="792480" y="2921000"/>
                    <a:pt x="801370" y="2933700"/>
                  </a:cubicBezTo>
                  <a:cubicBezTo>
                    <a:pt x="727710" y="2964180"/>
                    <a:pt x="731520" y="2975610"/>
                    <a:pt x="707390" y="3016250"/>
                  </a:cubicBezTo>
                  <a:cubicBezTo>
                    <a:pt x="687070" y="2983230"/>
                    <a:pt x="633730" y="3195320"/>
                    <a:pt x="676910" y="3192780"/>
                  </a:cubicBezTo>
                  <a:cubicBezTo>
                    <a:pt x="641350" y="3229610"/>
                    <a:pt x="709930" y="3208020"/>
                    <a:pt x="726440" y="3221990"/>
                  </a:cubicBezTo>
                  <a:cubicBezTo>
                    <a:pt x="711200" y="3248660"/>
                    <a:pt x="745490" y="3256280"/>
                    <a:pt x="749300" y="3284220"/>
                  </a:cubicBezTo>
                  <a:cubicBezTo>
                    <a:pt x="768350" y="3289300"/>
                    <a:pt x="805180" y="3262630"/>
                    <a:pt x="803910" y="3303270"/>
                  </a:cubicBezTo>
                  <a:cubicBezTo>
                    <a:pt x="767080" y="3307080"/>
                    <a:pt x="778510" y="3296920"/>
                    <a:pt x="753110" y="3322320"/>
                  </a:cubicBezTo>
                  <a:cubicBezTo>
                    <a:pt x="744220" y="3313430"/>
                    <a:pt x="725170" y="3304540"/>
                    <a:pt x="706120" y="3323590"/>
                  </a:cubicBezTo>
                  <a:cubicBezTo>
                    <a:pt x="720090" y="3350260"/>
                    <a:pt x="715010" y="3370580"/>
                    <a:pt x="712470" y="3392170"/>
                  </a:cubicBezTo>
                  <a:cubicBezTo>
                    <a:pt x="779780" y="3380740"/>
                    <a:pt x="732790" y="3403600"/>
                    <a:pt x="795020" y="3408680"/>
                  </a:cubicBezTo>
                  <a:cubicBezTo>
                    <a:pt x="814070" y="3431540"/>
                    <a:pt x="786130" y="3437890"/>
                    <a:pt x="782320" y="3453130"/>
                  </a:cubicBezTo>
                  <a:cubicBezTo>
                    <a:pt x="904240" y="3456940"/>
                    <a:pt x="967740" y="3507740"/>
                    <a:pt x="1071880" y="3531870"/>
                  </a:cubicBezTo>
                  <a:cubicBezTo>
                    <a:pt x="1071880" y="3554730"/>
                    <a:pt x="1090930" y="3545840"/>
                    <a:pt x="1093470" y="3563620"/>
                  </a:cubicBezTo>
                  <a:cubicBezTo>
                    <a:pt x="1291590" y="3540760"/>
                    <a:pt x="1422400" y="3562350"/>
                    <a:pt x="1651000" y="3492500"/>
                  </a:cubicBezTo>
                  <a:cubicBezTo>
                    <a:pt x="1623060" y="3467100"/>
                    <a:pt x="1544320" y="3487420"/>
                    <a:pt x="1529080" y="3474720"/>
                  </a:cubicBezTo>
                  <a:cubicBezTo>
                    <a:pt x="1684020" y="3409950"/>
                    <a:pt x="1873250" y="3387090"/>
                    <a:pt x="2058670" y="3350260"/>
                  </a:cubicBezTo>
                  <a:cubicBezTo>
                    <a:pt x="2236470" y="3315970"/>
                    <a:pt x="2411730" y="3327400"/>
                    <a:pt x="2586990" y="3249930"/>
                  </a:cubicBezTo>
                  <a:cubicBezTo>
                    <a:pt x="2628900" y="3266440"/>
                    <a:pt x="2661920" y="3234690"/>
                    <a:pt x="2701290" y="3223260"/>
                  </a:cubicBezTo>
                  <a:cubicBezTo>
                    <a:pt x="2907030" y="3161030"/>
                    <a:pt x="3168650" y="3111500"/>
                    <a:pt x="3371850" y="3094990"/>
                  </a:cubicBezTo>
                  <a:cubicBezTo>
                    <a:pt x="3407410" y="3092450"/>
                    <a:pt x="3448050" y="3072130"/>
                    <a:pt x="3464560" y="3060700"/>
                  </a:cubicBezTo>
                  <a:cubicBezTo>
                    <a:pt x="3530600" y="3070860"/>
                    <a:pt x="3644900" y="3027680"/>
                    <a:pt x="3704590" y="3011170"/>
                  </a:cubicBezTo>
                  <a:cubicBezTo>
                    <a:pt x="3702050" y="2999740"/>
                    <a:pt x="3691890" y="2987040"/>
                    <a:pt x="3703320" y="2980690"/>
                  </a:cubicBezTo>
                  <a:cubicBezTo>
                    <a:pt x="3785870" y="2961640"/>
                    <a:pt x="3902710" y="2941320"/>
                    <a:pt x="3978910" y="2895600"/>
                  </a:cubicBezTo>
                  <a:cubicBezTo>
                    <a:pt x="3968750" y="2890520"/>
                    <a:pt x="3947160" y="2904490"/>
                    <a:pt x="3945890" y="2884170"/>
                  </a:cubicBezTo>
                  <a:cubicBezTo>
                    <a:pt x="4018280" y="2866390"/>
                    <a:pt x="4107180" y="2858770"/>
                    <a:pt x="4175760" y="2830830"/>
                  </a:cubicBezTo>
                  <a:cubicBezTo>
                    <a:pt x="4161790" y="2828290"/>
                    <a:pt x="4146550" y="2828290"/>
                    <a:pt x="4133850" y="2821940"/>
                  </a:cubicBezTo>
                  <a:cubicBezTo>
                    <a:pt x="4218940" y="2757170"/>
                    <a:pt x="4254500" y="2725420"/>
                    <a:pt x="4371340" y="2711450"/>
                  </a:cubicBezTo>
                  <a:cubicBezTo>
                    <a:pt x="4362450" y="2673350"/>
                    <a:pt x="4389120" y="2649220"/>
                    <a:pt x="4448810" y="2635250"/>
                  </a:cubicBezTo>
                  <a:cubicBezTo>
                    <a:pt x="4465320" y="2612390"/>
                    <a:pt x="4414520" y="2621280"/>
                    <a:pt x="4433570" y="2593340"/>
                  </a:cubicBezTo>
                  <a:cubicBezTo>
                    <a:pt x="4645660" y="2565400"/>
                    <a:pt x="4704080" y="2374900"/>
                    <a:pt x="4801870" y="2268220"/>
                  </a:cubicBezTo>
                  <a:cubicBezTo>
                    <a:pt x="4805680" y="2264410"/>
                    <a:pt x="4822190" y="2254250"/>
                    <a:pt x="4824730" y="2251710"/>
                  </a:cubicBezTo>
                  <a:cubicBezTo>
                    <a:pt x="4959350" y="2170430"/>
                    <a:pt x="5125720" y="2159000"/>
                    <a:pt x="5228590" y="2047240"/>
                  </a:cubicBezTo>
                  <a:cubicBezTo>
                    <a:pt x="5267960" y="1962150"/>
                    <a:pt x="5372100" y="1854200"/>
                    <a:pt x="5256530" y="1784350"/>
                  </a:cubicBezTo>
                  <a:cubicBezTo>
                    <a:pt x="5269230" y="1766570"/>
                    <a:pt x="5262880" y="1742440"/>
                    <a:pt x="5250180" y="1715770"/>
                  </a:cubicBezTo>
                  <a:cubicBezTo>
                    <a:pt x="5198110" y="1729740"/>
                    <a:pt x="4958080" y="1682750"/>
                    <a:pt x="4904740" y="1661160"/>
                  </a:cubicBezTo>
                  <a:cubicBezTo>
                    <a:pt x="4916170" y="1634490"/>
                    <a:pt x="4892040" y="1607820"/>
                    <a:pt x="4898390" y="1592580"/>
                  </a:cubicBezTo>
                  <a:cubicBezTo>
                    <a:pt x="4947920" y="1590040"/>
                    <a:pt x="4961890" y="1570990"/>
                    <a:pt x="4991100" y="1559560"/>
                  </a:cubicBezTo>
                  <a:close/>
                </a:path>
              </a:pathLst>
            </a:custGeom>
            <a:blipFill>
              <a:blip r:embed="rId2"/>
              <a:stretch>
                <a:fillRect l="0" t="-1808" r="0" b="-1808"/>
              </a:stretch>
            </a:blipFill>
          </p:spPr>
        </p:sp>
      </p:grpSp>
      <p:grpSp>
        <p:nvGrpSpPr>
          <p:cNvPr name="Group 6" id="6"/>
          <p:cNvGrpSpPr/>
          <p:nvPr/>
        </p:nvGrpSpPr>
        <p:grpSpPr>
          <a:xfrm rot="793690">
            <a:off x="9479523" y="4675173"/>
            <a:ext cx="8151214" cy="5246370"/>
            <a:chOff x="0" y="0"/>
            <a:chExt cx="5513070" cy="3548380"/>
          </a:xfrm>
        </p:grpSpPr>
        <p:sp>
          <p:nvSpPr>
            <p:cNvPr name="Freeform 7" id="7"/>
            <p:cNvSpPr/>
            <p:nvPr/>
          </p:nvSpPr>
          <p:spPr>
            <a:xfrm flipH="false" flipV="false" rot="0">
              <a:off x="-2540" y="-15240"/>
              <a:ext cx="5515610" cy="3563620"/>
            </a:xfrm>
            <a:custGeom>
              <a:avLst/>
              <a:gdLst/>
              <a:ahLst/>
              <a:cxnLst/>
              <a:rect r="r" b="b" t="t" l="l"/>
              <a:pathLst>
                <a:path h="3563620" w="5515610">
                  <a:moveTo>
                    <a:pt x="4991100" y="1559560"/>
                  </a:moveTo>
                  <a:cubicBezTo>
                    <a:pt x="5048250" y="1537970"/>
                    <a:pt x="5124450" y="1548130"/>
                    <a:pt x="5189220" y="1526540"/>
                  </a:cubicBezTo>
                  <a:cubicBezTo>
                    <a:pt x="5326380" y="1479550"/>
                    <a:pt x="5435600" y="1404620"/>
                    <a:pt x="5515610" y="1319530"/>
                  </a:cubicBezTo>
                  <a:cubicBezTo>
                    <a:pt x="5499100" y="1231900"/>
                    <a:pt x="5494020" y="1183640"/>
                    <a:pt x="5505450" y="1109980"/>
                  </a:cubicBezTo>
                  <a:cubicBezTo>
                    <a:pt x="5495290" y="1104900"/>
                    <a:pt x="5473700" y="1118870"/>
                    <a:pt x="5472430" y="1098550"/>
                  </a:cubicBezTo>
                  <a:cubicBezTo>
                    <a:pt x="5469890" y="1040130"/>
                    <a:pt x="5441950" y="1018540"/>
                    <a:pt x="5415280" y="969010"/>
                  </a:cubicBezTo>
                  <a:cubicBezTo>
                    <a:pt x="5210810" y="998220"/>
                    <a:pt x="4838700" y="1158240"/>
                    <a:pt x="4617720" y="1144270"/>
                  </a:cubicBezTo>
                  <a:cubicBezTo>
                    <a:pt x="4753610" y="1047750"/>
                    <a:pt x="4851400" y="939800"/>
                    <a:pt x="4853940" y="797560"/>
                  </a:cubicBezTo>
                  <a:cubicBezTo>
                    <a:pt x="4842510" y="786130"/>
                    <a:pt x="4777740" y="778510"/>
                    <a:pt x="4762500" y="783590"/>
                  </a:cubicBezTo>
                  <a:cubicBezTo>
                    <a:pt x="4710430" y="773430"/>
                    <a:pt x="4657090" y="726440"/>
                    <a:pt x="4634230" y="697230"/>
                  </a:cubicBezTo>
                  <a:cubicBezTo>
                    <a:pt x="4612640" y="711200"/>
                    <a:pt x="4608830" y="695960"/>
                    <a:pt x="4589780" y="706120"/>
                  </a:cubicBezTo>
                  <a:cubicBezTo>
                    <a:pt x="4508500" y="643890"/>
                    <a:pt x="4337050" y="737870"/>
                    <a:pt x="4254500" y="679450"/>
                  </a:cubicBezTo>
                  <a:cubicBezTo>
                    <a:pt x="4292600" y="579120"/>
                    <a:pt x="4215130" y="556260"/>
                    <a:pt x="4163060" y="508000"/>
                  </a:cubicBezTo>
                  <a:cubicBezTo>
                    <a:pt x="4182110" y="429260"/>
                    <a:pt x="4135120" y="387350"/>
                    <a:pt x="4091940" y="313690"/>
                  </a:cubicBezTo>
                  <a:cubicBezTo>
                    <a:pt x="4038600" y="339090"/>
                    <a:pt x="4042410" y="299720"/>
                    <a:pt x="4048760" y="274320"/>
                  </a:cubicBezTo>
                  <a:cubicBezTo>
                    <a:pt x="4009390" y="285750"/>
                    <a:pt x="3985260" y="270510"/>
                    <a:pt x="3963670" y="250190"/>
                  </a:cubicBezTo>
                  <a:cubicBezTo>
                    <a:pt x="3887470" y="279400"/>
                    <a:pt x="3817620" y="280670"/>
                    <a:pt x="3756660" y="287020"/>
                  </a:cubicBezTo>
                  <a:cubicBezTo>
                    <a:pt x="3445510" y="320040"/>
                    <a:pt x="3059430" y="403860"/>
                    <a:pt x="2780030" y="417830"/>
                  </a:cubicBezTo>
                  <a:cubicBezTo>
                    <a:pt x="3036570" y="308610"/>
                    <a:pt x="3333750" y="238760"/>
                    <a:pt x="3522980" y="144780"/>
                  </a:cubicBezTo>
                  <a:cubicBezTo>
                    <a:pt x="3529330" y="91440"/>
                    <a:pt x="3528060" y="67310"/>
                    <a:pt x="3524250" y="17780"/>
                  </a:cubicBezTo>
                  <a:cubicBezTo>
                    <a:pt x="3319780" y="0"/>
                    <a:pt x="3006090" y="97790"/>
                    <a:pt x="2715260" y="189230"/>
                  </a:cubicBezTo>
                  <a:cubicBezTo>
                    <a:pt x="2040890" y="401320"/>
                    <a:pt x="1228090" y="642620"/>
                    <a:pt x="845820" y="1018540"/>
                  </a:cubicBezTo>
                  <a:cubicBezTo>
                    <a:pt x="855980" y="1074420"/>
                    <a:pt x="839470" y="1146810"/>
                    <a:pt x="881380" y="1195070"/>
                  </a:cubicBezTo>
                  <a:cubicBezTo>
                    <a:pt x="741680" y="1271270"/>
                    <a:pt x="581660" y="1339850"/>
                    <a:pt x="445770" y="1418590"/>
                  </a:cubicBezTo>
                  <a:cubicBezTo>
                    <a:pt x="450850" y="1484630"/>
                    <a:pt x="485140" y="1553210"/>
                    <a:pt x="499110" y="1564640"/>
                  </a:cubicBezTo>
                  <a:cubicBezTo>
                    <a:pt x="454660" y="1588770"/>
                    <a:pt x="523240" y="1570990"/>
                    <a:pt x="520700" y="1596390"/>
                  </a:cubicBezTo>
                  <a:cubicBezTo>
                    <a:pt x="501650" y="1605280"/>
                    <a:pt x="514350" y="1626870"/>
                    <a:pt x="486410" y="1633220"/>
                  </a:cubicBezTo>
                  <a:cubicBezTo>
                    <a:pt x="383540" y="1616710"/>
                    <a:pt x="269240" y="1696720"/>
                    <a:pt x="163830" y="1720850"/>
                  </a:cubicBezTo>
                  <a:cubicBezTo>
                    <a:pt x="160020" y="1737360"/>
                    <a:pt x="198120" y="1734820"/>
                    <a:pt x="173990" y="1748790"/>
                  </a:cubicBezTo>
                  <a:cubicBezTo>
                    <a:pt x="104140" y="1765300"/>
                    <a:pt x="96520" y="1802130"/>
                    <a:pt x="26670" y="1818640"/>
                  </a:cubicBezTo>
                  <a:cubicBezTo>
                    <a:pt x="24130" y="1833880"/>
                    <a:pt x="21590" y="1849120"/>
                    <a:pt x="25400" y="1866900"/>
                  </a:cubicBezTo>
                  <a:cubicBezTo>
                    <a:pt x="35560" y="1879600"/>
                    <a:pt x="96520" y="1864360"/>
                    <a:pt x="80010" y="1885950"/>
                  </a:cubicBezTo>
                  <a:cubicBezTo>
                    <a:pt x="43180" y="1898650"/>
                    <a:pt x="0" y="1894840"/>
                    <a:pt x="1270" y="1930400"/>
                  </a:cubicBezTo>
                  <a:cubicBezTo>
                    <a:pt x="21590" y="1953260"/>
                    <a:pt x="63500" y="1938020"/>
                    <a:pt x="74930" y="1974850"/>
                  </a:cubicBezTo>
                  <a:cubicBezTo>
                    <a:pt x="66040" y="1992630"/>
                    <a:pt x="38100" y="2002790"/>
                    <a:pt x="45720" y="2025650"/>
                  </a:cubicBezTo>
                  <a:cubicBezTo>
                    <a:pt x="105410" y="2024380"/>
                    <a:pt x="158750" y="2035810"/>
                    <a:pt x="220980" y="2032000"/>
                  </a:cubicBezTo>
                  <a:cubicBezTo>
                    <a:pt x="201930" y="2042160"/>
                    <a:pt x="236220" y="2065020"/>
                    <a:pt x="287020" y="2054860"/>
                  </a:cubicBezTo>
                  <a:cubicBezTo>
                    <a:pt x="284480" y="2072640"/>
                    <a:pt x="240030" y="2075180"/>
                    <a:pt x="243840" y="2094230"/>
                  </a:cubicBezTo>
                  <a:cubicBezTo>
                    <a:pt x="317500" y="2080260"/>
                    <a:pt x="337820" y="2052320"/>
                    <a:pt x="406400" y="2042160"/>
                  </a:cubicBezTo>
                  <a:cubicBezTo>
                    <a:pt x="360680" y="2078990"/>
                    <a:pt x="302260" y="2136140"/>
                    <a:pt x="245110" y="2148840"/>
                  </a:cubicBezTo>
                  <a:cubicBezTo>
                    <a:pt x="228600" y="2171700"/>
                    <a:pt x="234950" y="2202180"/>
                    <a:pt x="226060" y="2226310"/>
                  </a:cubicBezTo>
                  <a:cubicBezTo>
                    <a:pt x="210820" y="2221230"/>
                    <a:pt x="212090" y="2301240"/>
                    <a:pt x="251460" y="2320290"/>
                  </a:cubicBezTo>
                  <a:cubicBezTo>
                    <a:pt x="300990" y="2307590"/>
                    <a:pt x="412750" y="2313940"/>
                    <a:pt x="485140" y="2329180"/>
                  </a:cubicBezTo>
                  <a:cubicBezTo>
                    <a:pt x="480060" y="2343150"/>
                    <a:pt x="463550" y="2353310"/>
                    <a:pt x="472440" y="2373630"/>
                  </a:cubicBezTo>
                  <a:cubicBezTo>
                    <a:pt x="496570" y="2382520"/>
                    <a:pt x="554990" y="2331720"/>
                    <a:pt x="579120" y="2350770"/>
                  </a:cubicBezTo>
                  <a:cubicBezTo>
                    <a:pt x="614680" y="2363470"/>
                    <a:pt x="551180" y="2376170"/>
                    <a:pt x="568960" y="2401570"/>
                  </a:cubicBezTo>
                  <a:cubicBezTo>
                    <a:pt x="805180" y="2283460"/>
                    <a:pt x="994410" y="2261870"/>
                    <a:pt x="1234440" y="2204720"/>
                  </a:cubicBezTo>
                  <a:cubicBezTo>
                    <a:pt x="966470" y="2321560"/>
                    <a:pt x="604520" y="2636520"/>
                    <a:pt x="598170" y="2739390"/>
                  </a:cubicBezTo>
                  <a:cubicBezTo>
                    <a:pt x="631190" y="2739390"/>
                    <a:pt x="659130" y="2747010"/>
                    <a:pt x="689610" y="2753360"/>
                  </a:cubicBezTo>
                  <a:cubicBezTo>
                    <a:pt x="679450" y="2780030"/>
                    <a:pt x="664210" y="2805430"/>
                    <a:pt x="661670" y="2834640"/>
                  </a:cubicBezTo>
                  <a:cubicBezTo>
                    <a:pt x="678180" y="2805430"/>
                    <a:pt x="736600" y="2791460"/>
                    <a:pt x="741680" y="2844800"/>
                  </a:cubicBezTo>
                  <a:cubicBezTo>
                    <a:pt x="701040" y="2848610"/>
                    <a:pt x="701040" y="2861310"/>
                    <a:pt x="701040" y="2891790"/>
                  </a:cubicBezTo>
                  <a:cubicBezTo>
                    <a:pt x="742950" y="2896870"/>
                    <a:pt x="807720" y="2860040"/>
                    <a:pt x="828040" y="2899410"/>
                  </a:cubicBezTo>
                  <a:cubicBezTo>
                    <a:pt x="801370" y="2915920"/>
                    <a:pt x="791210" y="2900680"/>
                    <a:pt x="765810" y="2914650"/>
                  </a:cubicBezTo>
                  <a:cubicBezTo>
                    <a:pt x="767080" y="2940050"/>
                    <a:pt x="792480" y="2921000"/>
                    <a:pt x="801370" y="2933700"/>
                  </a:cubicBezTo>
                  <a:cubicBezTo>
                    <a:pt x="727710" y="2964180"/>
                    <a:pt x="731520" y="2975610"/>
                    <a:pt x="707390" y="3016250"/>
                  </a:cubicBezTo>
                  <a:cubicBezTo>
                    <a:pt x="687070" y="2983230"/>
                    <a:pt x="633730" y="3195320"/>
                    <a:pt x="676910" y="3192780"/>
                  </a:cubicBezTo>
                  <a:cubicBezTo>
                    <a:pt x="641350" y="3229610"/>
                    <a:pt x="709930" y="3208020"/>
                    <a:pt x="726440" y="3221990"/>
                  </a:cubicBezTo>
                  <a:cubicBezTo>
                    <a:pt x="711200" y="3248660"/>
                    <a:pt x="745490" y="3256280"/>
                    <a:pt x="749300" y="3284220"/>
                  </a:cubicBezTo>
                  <a:cubicBezTo>
                    <a:pt x="768350" y="3289300"/>
                    <a:pt x="805180" y="3262630"/>
                    <a:pt x="803910" y="3303270"/>
                  </a:cubicBezTo>
                  <a:cubicBezTo>
                    <a:pt x="767080" y="3307080"/>
                    <a:pt x="778510" y="3296920"/>
                    <a:pt x="753110" y="3322320"/>
                  </a:cubicBezTo>
                  <a:cubicBezTo>
                    <a:pt x="744220" y="3313430"/>
                    <a:pt x="725170" y="3304540"/>
                    <a:pt x="706120" y="3323590"/>
                  </a:cubicBezTo>
                  <a:cubicBezTo>
                    <a:pt x="720090" y="3350260"/>
                    <a:pt x="715010" y="3370580"/>
                    <a:pt x="712470" y="3392170"/>
                  </a:cubicBezTo>
                  <a:cubicBezTo>
                    <a:pt x="779780" y="3380740"/>
                    <a:pt x="732790" y="3403600"/>
                    <a:pt x="795020" y="3408680"/>
                  </a:cubicBezTo>
                  <a:cubicBezTo>
                    <a:pt x="814070" y="3431540"/>
                    <a:pt x="786130" y="3437890"/>
                    <a:pt x="782320" y="3453130"/>
                  </a:cubicBezTo>
                  <a:cubicBezTo>
                    <a:pt x="904240" y="3456940"/>
                    <a:pt x="967740" y="3507740"/>
                    <a:pt x="1071880" y="3531870"/>
                  </a:cubicBezTo>
                  <a:cubicBezTo>
                    <a:pt x="1071880" y="3554730"/>
                    <a:pt x="1090930" y="3545840"/>
                    <a:pt x="1093470" y="3563620"/>
                  </a:cubicBezTo>
                  <a:cubicBezTo>
                    <a:pt x="1291590" y="3540760"/>
                    <a:pt x="1422400" y="3562350"/>
                    <a:pt x="1651000" y="3492500"/>
                  </a:cubicBezTo>
                  <a:cubicBezTo>
                    <a:pt x="1623060" y="3467100"/>
                    <a:pt x="1544320" y="3487420"/>
                    <a:pt x="1529080" y="3474720"/>
                  </a:cubicBezTo>
                  <a:cubicBezTo>
                    <a:pt x="1684020" y="3409950"/>
                    <a:pt x="1873250" y="3387090"/>
                    <a:pt x="2058670" y="3350260"/>
                  </a:cubicBezTo>
                  <a:cubicBezTo>
                    <a:pt x="2236470" y="3315970"/>
                    <a:pt x="2411730" y="3327400"/>
                    <a:pt x="2586990" y="3249930"/>
                  </a:cubicBezTo>
                  <a:cubicBezTo>
                    <a:pt x="2628900" y="3266440"/>
                    <a:pt x="2661920" y="3234690"/>
                    <a:pt x="2701290" y="3223260"/>
                  </a:cubicBezTo>
                  <a:cubicBezTo>
                    <a:pt x="2907030" y="3161030"/>
                    <a:pt x="3168650" y="3111500"/>
                    <a:pt x="3371850" y="3094990"/>
                  </a:cubicBezTo>
                  <a:cubicBezTo>
                    <a:pt x="3407410" y="3092450"/>
                    <a:pt x="3448050" y="3072130"/>
                    <a:pt x="3464560" y="3060700"/>
                  </a:cubicBezTo>
                  <a:cubicBezTo>
                    <a:pt x="3530600" y="3070860"/>
                    <a:pt x="3644900" y="3027680"/>
                    <a:pt x="3704590" y="3011170"/>
                  </a:cubicBezTo>
                  <a:cubicBezTo>
                    <a:pt x="3702050" y="2999740"/>
                    <a:pt x="3691890" y="2987040"/>
                    <a:pt x="3703320" y="2980690"/>
                  </a:cubicBezTo>
                  <a:cubicBezTo>
                    <a:pt x="3785870" y="2961640"/>
                    <a:pt x="3902710" y="2941320"/>
                    <a:pt x="3978910" y="2895600"/>
                  </a:cubicBezTo>
                  <a:cubicBezTo>
                    <a:pt x="3968750" y="2890520"/>
                    <a:pt x="3947160" y="2904490"/>
                    <a:pt x="3945890" y="2884170"/>
                  </a:cubicBezTo>
                  <a:cubicBezTo>
                    <a:pt x="4018280" y="2866390"/>
                    <a:pt x="4107180" y="2858770"/>
                    <a:pt x="4175760" y="2830830"/>
                  </a:cubicBezTo>
                  <a:cubicBezTo>
                    <a:pt x="4161790" y="2828290"/>
                    <a:pt x="4146550" y="2828290"/>
                    <a:pt x="4133850" y="2821940"/>
                  </a:cubicBezTo>
                  <a:cubicBezTo>
                    <a:pt x="4218940" y="2757170"/>
                    <a:pt x="4254500" y="2725420"/>
                    <a:pt x="4371340" y="2711450"/>
                  </a:cubicBezTo>
                  <a:cubicBezTo>
                    <a:pt x="4362450" y="2673350"/>
                    <a:pt x="4389120" y="2649220"/>
                    <a:pt x="4448810" y="2635250"/>
                  </a:cubicBezTo>
                  <a:cubicBezTo>
                    <a:pt x="4465320" y="2612390"/>
                    <a:pt x="4414520" y="2621280"/>
                    <a:pt x="4433570" y="2593340"/>
                  </a:cubicBezTo>
                  <a:cubicBezTo>
                    <a:pt x="4645660" y="2565400"/>
                    <a:pt x="4704080" y="2374900"/>
                    <a:pt x="4801870" y="2268220"/>
                  </a:cubicBezTo>
                  <a:cubicBezTo>
                    <a:pt x="4805680" y="2264410"/>
                    <a:pt x="4822190" y="2254250"/>
                    <a:pt x="4824730" y="2251710"/>
                  </a:cubicBezTo>
                  <a:cubicBezTo>
                    <a:pt x="4959350" y="2170430"/>
                    <a:pt x="5125720" y="2159000"/>
                    <a:pt x="5228590" y="2047240"/>
                  </a:cubicBezTo>
                  <a:cubicBezTo>
                    <a:pt x="5267960" y="1962150"/>
                    <a:pt x="5372100" y="1854200"/>
                    <a:pt x="5256530" y="1784350"/>
                  </a:cubicBezTo>
                  <a:cubicBezTo>
                    <a:pt x="5269230" y="1766570"/>
                    <a:pt x="5262880" y="1742440"/>
                    <a:pt x="5250180" y="1715770"/>
                  </a:cubicBezTo>
                  <a:cubicBezTo>
                    <a:pt x="5198110" y="1729740"/>
                    <a:pt x="4958080" y="1682750"/>
                    <a:pt x="4904740" y="1661160"/>
                  </a:cubicBezTo>
                  <a:cubicBezTo>
                    <a:pt x="4916170" y="1634490"/>
                    <a:pt x="4892040" y="1607820"/>
                    <a:pt x="4898390" y="1592580"/>
                  </a:cubicBezTo>
                  <a:cubicBezTo>
                    <a:pt x="4947920" y="1590040"/>
                    <a:pt x="4961890" y="1570990"/>
                    <a:pt x="4991100" y="1559560"/>
                  </a:cubicBezTo>
                  <a:close/>
                </a:path>
              </a:pathLst>
            </a:custGeom>
            <a:solidFill>
              <a:srgbClr val="06327D"/>
            </a:solidFill>
            <a:ln w="12700">
              <a:solidFill>
                <a:srgbClr val="000000"/>
              </a:solidFill>
            </a:ln>
          </p:spPr>
        </p:sp>
      </p:grpSp>
      <p:grpSp>
        <p:nvGrpSpPr>
          <p:cNvPr name="Group 8" id="8"/>
          <p:cNvGrpSpPr/>
          <p:nvPr/>
        </p:nvGrpSpPr>
        <p:grpSpPr>
          <a:xfrm rot="0">
            <a:off x="9479523" y="4675173"/>
            <a:ext cx="8151214" cy="5246370"/>
            <a:chOff x="0" y="0"/>
            <a:chExt cx="5513070" cy="3548380"/>
          </a:xfrm>
        </p:grpSpPr>
        <p:sp>
          <p:nvSpPr>
            <p:cNvPr name="Freeform 9" id="9"/>
            <p:cNvSpPr/>
            <p:nvPr/>
          </p:nvSpPr>
          <p:spPr>
            <a:xfrm flipH="false" flipV="false" rot="0">
              <a:off x="-2540" y="-15240"/>
              <a:ext cx="5515610" cy="3563620"/>
            </a:xfrm>
            <a:custGeom>
              <a:avLst/>
              <a:gdLst/>
              <a:ahLst/>
              <a:cxnLst/>
              <a:rect r="r" b="b" t="t" l="l"/>
              <a:pathLst>
                <a:path h="3563620" w="5515610">
                  <a:moveTo>
                    <a:pt x="4991100" y="1559560"/>
                  </a:moveTo>
                  <a:cubicBezTo>
                    <a:pt x="5048250" y="1537970"/>
                    <a:pt x="5124450" y="1548130"/>
                    <a:pt x="5189220" y="1526540"/>
                  </a:cubicBezTo>
                  <a:cubicBezTo>
                    <a:pt x="5326380" y="1479550"/>
                    <a:pt x="5435600" y="1404620"/>
                    <a:pt x="5515610" y="1319530"/>
                  </a:cubicBezTo>
                  <a:cubicBezTo>
                    <a:pt x="5499100" y="1231900"/>
                    <a:pt x="5494020" y="1183640"/>
                    <a:pt x="5505450" y="1109980"/>
                  </a:cubicBezTo>
                  <a:cubicBezTo>
                    <a:pt x="5495290" y="1104900"/>
                    <a:pt x="5473700" y="1118870"/>
                    <a:pt x="5472430" y="1098550"/>
                  </a:cubicBezTo>
                  <a:cubicBezTo>
                    <a:pt x="5469890" y="1040130"/>
                    <a:pt x="5441950" y="1018540"/>
                    <a:pt x="5415280" y="969010"/>
                  </a:cubicBezTo>
                  <a:cubicBezTo>
                    <a:pt x="5210810" y="998220"/>
                    <a:pt x="4838700" y="1158240"/>
                    <a:pt x="4617720" y="1144270"/>
                  </a:cubicBezTo>
                  <a:cubicBezTo>
                    <a:pt x="4753610" y="1047750"/>
                    <a:pt x="4851400" y="939800"/>
                    <a:pt x="4853940" y="797560"/>
                  </a:cubicBezTo>
                  <a:cubicBezTo>
                    <a:pt x="4842510" y="786130"/>
                    <a:pt x="4777740" y="778510"/>
                    <a:pt x="4762500" y="783590"/>
                  </a:cubicBezTo>
                  <a:cubicBezTo>
                    <a:pt x="4710430" y="773430"/>
                    <a:pt x="4657090" y="726440"/>
                    <a:pt x="4634230" y="697230"/>
                  </a:cubicBezTo>
                  <a:cubicBezTo>
                    <a:pt x="4612640" y="711200"/>
                    <a:pt x="4608830" y="695960"/>
                    <a:pt x="4589780" y="706120"/>
                  </a:cubicBezTo>
                  <a:cubicBezTo>
                    <a:pt x="4508500" y="643890"/>
                    <a:pt x="4337050" y="737870"/>
                    <a:pt x="4254500" y="679450"/>
                  </a:cubicBezTo>
                  <a:cubicBezTo>
                    <a:pt x="4292600" y="579120"/>
                    <a:pt x="4215130" y="556260"/>
                    <a:pt x="4163060" y="508000"/>
                  </a:cubicBezTo>
                  <a:cubicBezTo>
                    <a:pt x="4182110" y="429260"/>
                    <a:pt x="4135120" y="387350"/>
                    <a:pt x="4091940" y="313690"/>
                  </a:cubicBezTo>
                  <a:cubicBezTo>
                    <a:pt x="4038600" y="339090"/>
                    <a:pt x="4042410" y="299720"/>
                    <a:pt x="4048760" y="274320"/>
                  </a:cubicBezTo>
                  <a:cubicBezTo>
                    <a:pt x="4009390" y="285750"/>
                    <a:pt x="3985260" y="270510"/>
                    <a:pt x="3963670" y="250190"/>
                  </a:cubicBezTo>
                  <a:cubicBezTo>
                    <a:pt x="3887470" y="279400"/>
                    <a:pt x="3817620" y="280670"/>
                    <a:pt x="3756660" y="287020"/>
                  </a:cubicBezTo>
                  <a:cubicBezTo>
                    <a:pt x="3445510" y="320040"/>
                    <a:pt x="3059430" y="403860"/>
                    <a:pt x="2780030" y="417830"/>
                  </a:cubicBezTo>
                  <a:cubicBezTo>
                    <a:pt x="3036570" y="308610"/>
                    <a:pt x="3333750" y="238760"/>
                    <a:pt x="3522980" y="144780"/>
                  </a:cubicBezTo>
                  <a:cubicBezTo>
                    <a:pt x="3529330" y="91440"/>
                    <a:pt x="3528060" y="67310"/>
                    <a:pt x="3524250" y="17780"/>
                  </a:cubicBezTo>
                  <a:cubicBezTo>
                    <a:pt x="3319780" y="0"/>
                    <a:pt x="3006090" y="97790"/>
                    <a:pt x="2715260" y="189230"/>
                  </a:cubicBezTo>
                  <a:cubicBezTo>
                    <a:pt x="2040890" y="401320"/>
                    <a:pt x="1228090" y="642620"/>
                    <a:pt x="845820" y="1018540"/>
                  </a:cubicBezTo>
                  <a:cubicBezTo>
                    <a:pt x="855980" y="1074420"/>
                    <a:pt x="839470" y="1146810"/>
                    <a:pt x="881380" y="1195070"/>
                  </a:cubicBezTo>
                  <a:cubicBezTo>
                    <a:pt x="741680" y="1271270"/>
                    <a:pt x="581660" y="1339850"/>
                    <a:pt x="445770" y="1418590"/>
                  </a:cubicBezTo>
                  <a:cubicBezTo>
                    <a:pt x="450850" y="1484630"/>
                    <a:pt x="485140" y="1553210"/>
                    <a:pt x="499110" y="1564640"/>
                  </a:cubicBezTo>
                  <a:cubicBezTo>
                    <a:pt x="454660" y="1588770"/>
                    <a:pt x="523240" y="1570990"/>
                    <a:pt x="520700" y="1596390"/>
                  </a:cubicBezTo>
                  <a:cubicBezTo>
                    <a:pt x="501650" y="1605280"/>
                    <a:pt x="514350" y="1626870"/>
                    <a:pt x="486410" y="1633220"/>
                  </a:cubicBezTo>
                  <a:cubicBezTo>
                    <a:pt x="383540" y="1616710"/>
                    <a:pt x="269240" y="1696720"/>
                    <a:pt x="163830" y="1720850"/>
                  </a:cubicBezTo>
                  <a:cubicBezTo>
                    <a:pt x="160020" y="1737360"/>
                    <a:pt x="198120" y="1734820"/>
                    <a:pt x="173990" y="1748790"/>
                  </a:cubicBezTo>
                  <a:cubicBezTo>
                    <a:pt x="104140" y="1765300"/>
                    <a:pt x="96520" y="1802130"/>
                    <a:pt x="26670" y="1818640"/>
                  </a:cubicBezTo>
                  <a:cubicBezTo>
                    <a:pt x="24130" y="1833880"/>
                    <a:pt x="21590" y="1849120"/>
                    <a:pt x="25400" y="1866900"/>
                  </a:cubicBezTo>
                  <a:cubicBezTo>
                    <a:pt x="35560" y="1879600"/>
                    <a:pt x="96520" y="1864360"/>
                    <a:pt x="80010" y="1885950"/>
                  </a:cubicBezTo>
                  <a:cubicBezTo>
                    <a:pt x="43180" y="1898650"/>
                    <a:pt x="0" y="1894840"/>
                    <a:pt x="1270" y="1930400"/>
                  </a:cubicBezTo>
                  <a:cubicBezTo>
                    <a:pt x="21590" y="1953260"/>
                    <a:pt x="63500" y="1938020"/>
                    <a:pt x="74930" y="1974850"/>
                  </a:cubicBezTo>
                  <a:cubicBezTo>
                    <a:pt x="66040" y="1992630"/>
                    <a:pt x="38100" y="2002790"/>
                    <a:pt x="45720" y="2025650"/>
                  </a:cubicBezTo>
                  <a:cubicBezTo>
                    <a:pt x="105410" y="2024380"/>
                    <a:pt x="158750" y="2035810"/>
                    <a:pt x="220980" y="2032000"/>
                  </a:cubicBezTo>
                  <a:cubicBezTo>
                    <a:pt x="201930" y="2042160"/>
                    <a:pt x="236220" y="2065020"/>
                    <a:pt x="287020" y="2054860"/>
                  </a:cubicBezTo>
                  <a:cubicBezTo>
                    <a:pt x="284480" y="2072640"/>
                    <a:pt x="240030" y="2075180"/>
                    <a:pt x="243840" y="2094230"/>
                  </a:cubicBezTo>
                  <a:cubicBezTo>
                    <a:pt x="317500" y="2080260"/>
                    <a:pt x="337820" y="2052320"/>
                    <a:pt x="406400" y="2042160"/>
                  </a:cubicBezTo>
                  <a:cubicBezTo>
                    <a:pt x="360680" y="2078990"/>
                    <a:pt x="302260" y="2136140"/>
                    <a:pt x="245110" y="2148840"/>
                  </a:cubicBezTo>
                  <a:cubicBezTo>
                    <a:pt x="228600" y="2171700"/>
                    <a:pt x="234950" y="2202180"/>
                    <a:pt x="226060" y="2226310"/>
                  </a:cubicBezTo>
                  <a:cubicBezTo>
                    <a:pt x="210820" y="2221230"/>
                    <a:pt x="212090" y="2301240"/>
                    <a:pt x="251460" y="2320290"/>
                  </a:cubicBezTo>
                  <a:cubicBezTo>
                    <a:pt x="300990" y="2307590"/>
                    <a:pt x="412750" y="2313940"/>
                    <a:pt x="485140" y="2329180"/>
                  </a:cubicBezTo>
                  <a:cubicBezTo>
                    <a:pt x="480060" y="2343150"/>
                    <a:pt x="463550" y="2353310"/>
                    <a:pt x="472440" y="2373630"/>
                  </a:cubicBezTo>
                  <a:cubicBezTo>
                    <a:pt x="496570" y="2382520"/>
                    <a:pt x="554990" y="2331720"/>
                    <a:pt x="579120" y="2350770"/>
                  </a:cubicBezTo>
                  <a:cubicBezTo>
                    <a:pt x="614680" y="2363470"/>
                    <a:pt x="551180" y="2376170"/>
                    <a:pt x="568960" y="2401570"/>
                  </a:cubicBezTo>
                  <a:cubicBezTo>
                    <a:pt x="805180" y="2283460"/>
                    <a:pt x="994410" y="2261870"/>
                    <a:pt x="1234440" y="2204720"/>
                  </a:cubicBezTo>
                  <a:cubicBezTo>
                    <a:pt x="966470" y="2321560"/>
                    <a:pt x="604520" y="2636520"/>
                    <a:pt x="598170" y="2739390"/>
                  </a:cubicBezTo>
                  <a:cubicBezTo>
                    <a:pt x="631190" y="2739390"/>
                    <a:pt x="659130" y="2747010"/>
                    <a:pt x="689610" y="2753360"/>
                  </a:cubicBezTo>
                  <a:cubicBezTo>
                    <a:pt x="679450" y="2780030"/>
                    <a:pt x="664210" y="2805430"/>
                    <a:pt x="661670" y="2834640"/>
                  </a:cubicBezTo>
                  <a:cubicBezTo>
                    <a:pt x="678180" y="2805430"/>
                    <a:pt x="736600" y="2791460"/>
                    <a:pt x="741680" y="2844800"/>
                  </a:cubicBezTo>
                  <a:cubicBezTo>
                    <a:pt x="701040" y="2848610"/>
                    <a:pt x="701040" y="2861310"/>
                    <a:pt x="701040" y="2891790"/>
                  </a:cubicBezTo>
                  <a:cubicBezTo>
                    <a:pt x="742950" y="2896870"/>
                    <a:pt x="807720" y="2860040"/>
                    <a:pt x="828040" y="2899410"/>
                  </a:cubicBezTo>
                  <a:cubicBezTo>
                    <a:pt x="801370" y="2915920"/>
                    <a:pt x="791210" y="2900680"/>
                    <a:pt x="765810" y="2914650"/>
                  </a:cubicBezTo>
                  <a:cubicBezTo>
                    <a:pt x="767080" y="2940050"/>
                    <a:pt x="792480" y="2921000"/>
                    <a:pt x="801370" y="2933700"/>
                  </a:cubicBezTo>
                  <a:cubicBezTo>
                    <a:pt x="727710" y="2964180"/>
                    <a:pt x="731520" y="2975610"/>
                    <a:pt x="707390" y="3016250"/>
                  </a:cubicBezTo>
                  <a:cubicBezTo>
                    <a:pt x="687070" y="2983230"/>
                    <a:pt x="633730" y="3195320"/>
                    <a:pt x="676910" y="3192780"/>
                  </a:cubicBezTo>
                  <a:cubicBezTo>
                    <a:pt x="641350" y="3229610"/>
                    <a:pt x="709930" y="3208020"/>
                    <a:pt x="726440" y="3221990"/>
                  </a:cubicBezTo>
                  <a:cubicBezTo>
                    <a:pt x="711200" y="3248660"/>
                    <a:pt x="745490" y="3256280"/>
                    <a:pt x="749300" y="3284220"/>
                  </a:cubicBezTo>
                  <a:cubicBezTo>
                    <a:pt x="768350" y="3289300"/>
                    <a:pt x="805180" y="3262630"/>
                    <a:pt x="803910" y="3303270"/>
                  </a:cubicBezTo>
                  <a:cubicBezTo>
                    <a:pt x="767080" y="3307080"/>
                    <a:pt x="778510" y="3296920"/>
                    <a:pt x="753110" y="3322320"/>
                  </a:cubicBezTo>
                  <a:cubicBezTo>
                    <a:pt x="744220" y="3313430"/>
                    <a:pt x="725170" y="3304540"/>
                    <a:pt x="706120" y="3323590"/>
                  </a:cubicBezTo>
                  <a:cubicBezTo>
                    <a:pt x="720090" y="3350260"/>
                    <a:pt x="715010" y="3370580"/>
                    <a:pt x="712470" y="3392170"/>
                  </a:cubicBezTo>
                  <a:cubicBezTo>
                    <a:pt x="779780" y="3380740"/>
                    <a:pt x="732790" y="3403600"/>
                    <a:pt x="795020" y="3408680"/>
                  </a:cubicBezTo>
                  <a:cubicBezTo>
                    <a:pt x="814070" y="3431540"/>
                    <a:pt x="786130" y="3437890"/>
                    <a:pt x="782320" y="3453130"/>
                  </a:cubicBezTo>
                  <a:cubicBezTo>
                    <a:pt x="904240" y="3456940"/>
                    <a:pt x="967740" y="3507740"/>
                    <a:pt x="1071880" y="3531870"/>
                  </a:cubicBezTo>
                  <a:cubicBezTo>
                    <a:pt x="1071880" y="3554730"/>
                    <a:pt x="1090930" y="3545840"/>
                    <a:pt x="1093470" y="3563620"/>
                  </a:cubicBezTo>
                  <a:cubicBezTo>
                    <a:pt x="1291590" y="3540760"/>
                    <a:pt x="1422400" y="3562350"/>
                    <a:pt x="1651000" y="3492500"/>
                  </a:cubicBezTo>
                  <a:cubicBezTo>
                    <a:pt x="1623060" y="3467100"/>
                    <a:pt x="1544320" y="3487420"/>
                    <a:pt x="1529080" y="3474720"/>
                  </a:cubicBezTo>
                  <a:cubicBezTo>
                    <a:pt x="1684020" y="3409950"/>
                    <a:pt x="1873250" y="3387090"/>
                    <a:pt x="2058670" y="3350260"/>
                  </a:cubicBezTo>
                  <a:cubicBezTo>
                    <a:pt x="2236470" y="3315970"/>
                    <a:pt x="2411730" y="3327400"/>
                    <a:pt x="2586990" y="3249930"/>
                  </a:cubicBezTo>
                  <a:cubicBezTo>
                    <a:pt x="2628900" y="3266440"/>
                    <a:pt x="2661920" y="3234690"/>
                    <a:pt x="2701290" y="3223260"/>
                  </a:cubicBezTo>
                  <a:cubicBezTo>
                    <a:pt x="2907030" y="3161030"/>
                    <a:pt x="3168650" y="3111500"/>
                    <a:pt x="3371850" y="3094990"/>
                  </a:cubicBezTo>
                  <a:cubicBezTo>
                    <a:pt x="3407410" y="3092450"/>
                    <a:pt x="3448050" y="3072130"/>
                    <a:pt x="3464560" y="3060700"/>
                  </a:cubicBezTo>
                  <a:cubicBezTo>
                    <a:pt x="3530600" y="3070860"/>
                    <a:pt x="3644900" y="3027680"/>
                    <a:pt x="3704590" y="3011170"/>
                  </a:cubicBezTo>
                  <a:cubicBezTo>
                    <a:pt x="3702050" y="2999740"/>
                    <a:pt x="3691890" y="2987040"/>
                    <a:pt x="3703320" y="2980690"/>
                  </a:cubicBezTo>
                  <a:cubicBezTo>
                    <a:pt x="3785870" y="2961640"/>
                    <a:pt x="3902710" y="2941320"/>
                    <a:pt x="3978910" y="2895600"/>
                  </a:cubicBezTo>
                  <a:cubicBezTo>
                    <a:pt x="3968750" y="2890520"/>
                    <a:pt x="3947160" y="2904490"/>
                    <a:pt x="3945890" y="2884170"/>
                  </a:cubicBezTo>
                  <a:cubicBezTo>
                    <a:pt x="4018280" y="2866390"/>
                    <a:pt x="4107180" y="2858770"/>
                    <a:pt x="4175760" y="2830830"/>
                  </a:cubicBezTo>
                  <a:cubicBezTo>
                    <a:pt x="4161790" y="2828290"/>
                    <a:pt x="4146550" y="2828290"/>
                    <a:pt x="4133850" y="2821940"/>
                  </a:cubicBezTo>
                  <a:cubicBezTo>
                    <a:pt x="4218940" y="2757170"/>
                    <a:pt x="4254500" y="2725420"/>
                    <a:pt x="4371340" y="2711450"/>
                  </a:cubicBezTo>
                  <a:cubicBezTo>
                    <a:pt x="4362450" y="2673350"/>
                    <a:pt x="4389120" y="2649220"/>
                    <a:pt x="4448810" y="2635250"/>
                  </a:cubicBezTo>
                  <a:cubicBezTo>
                    <a:pt x="4465320" y="2612390"/>
                    <a:pt x="4414520" y="2621280"/>
                    <a:pt x="4433570" y="2593340"/>
                  </a:cubicBezTo>
                  <a:cubicBezTo>
                    <a:pt x="4645660" y="2565400"/>
                    <a:pt x="4704080" y="2374900"/>
                    <a:pt x="4801870" y="2268220"/>
                  </a:cubicBezTo>
                  <a:cubicBezTo>
                    <a:pt x="4805680" y="2264410"/>
                    <a:pt x="4822190" y="2254250"/>
                    <a:pt x="4824730" y="2251710"/>
                  </a:cubicBezTo>
                  <a:cubicBezTo>
                    <a:pt x="4959350" y="2170430"/>
                    <a:pt x="5125720" y="2159000"/>
                    <a:pt x="5228590" y="2047240"/>
                  </a:cubicBezTo>
                  <a:cubicBezTo>
                    <a:pt x="5267960" y="1962150"/>
                    <a:pt x="5372100" y="1854200"/>
                    <a:pt x="5256530" y="1784350"/>
                  </a:cubicBezTo>
                  <a:cubicBezTo>
                    <a:pt x="5269230" y="1766570"/>
                    <a:pt x="5262880" y="1742440"/>
                    <a:pt x="5250180" y="1715770"/>
                  </a:cubicBezTo>
                  <a:cubicBezTo>
                    <a:pt x="5198110" y="1729740"/>
                    <a:pt x="4958080" y="1682750"/>
                    <a:pt x="4904740" y="1661160"/>
                  </a:cubicBezTo>
                  <a:cubicBezTo>
                    <a:pt x="4916170" y="1634490"/>
                    <a:pt x="4892040" y="1607820"/>
                    <a:pt x="4898390" y="1592580"/>
                  </a:cubicBezTo>
                  <a:cubicBezTo>
                    <a:pt x="4947920" y="1590040"/>
                    <a:pt x="4961890" y="1570990"/>
                    <a:pt x="4991100" y="1559560"/>
                  </a:cubicBezTo>
                  <a:close/>
                </a:path>
              </a:pathLst>
            </a:custGeom>
            <a:blipFill>
              <a:blip r:embed="rId3"/>
              <a:stretch>
                <a:fillRect l="0" t="-1824" r="0" b="-1824"/>
              </a:stretch>
            </a:blipFill>
          </p:spPr>
        </p:sp>
      </p:grpSp>
      <p:sp>
        <p:nvSpPr>
          <p:cNvPr name="TextBox 10" id="10"/>
          <p:cNvSpPr txBox="true"/>
          <p:nvPr/>
        </p:nvSpPr>
        <p:spPr>
          <a:xfrm rot="0">
            <a:off x="9380470" y="559686"/>
            <a:ext cx="8250267" cy="3252470"/>
          </a:xfrm>
          <a:prstGeom prst="rect">
            <a:avLst/>
          </a:prstGeom>
        </p:spPr>
        <p:txBody>
          <a:bodyPr anchor="t" rtlCol="false" tIns="0" lIns="0" bIns="0" rIns="0">
            <a:spAutoFit/>
          </a:bodyPr>
          <a:lstStyle/>
          <a:p>
            <a:pPr algn="r">
              <a:lnSpc>
                <a:spcPts val="8680"/>
              </a:lnSpc>
              <a:spcBef>
                <a:spcPct val="0"/>
              </a:spcBef>
            </a:pPr>
            <a:r>
              <a:rPr lang="en-US" sz="6200">
                <a:solidFill>
                  <a:srgbClr val="06327D"/>
                </a:solidFill>
                <a:latin typeface="Handelson Two"/>
                <a:ea typeface="Handelson Two"/>
                <a:cs typeface="Handelson Two"/>
                <a:sym typeface="Handelson Two"/>
              </a:rPr>
              <a:t>  T</a:t>
            </a:r>
            <a:r>
              <a:rPr lang="en-US" sz="6200">
                <a:solidFill>
                  <a:srgbClr val="06327D"/>
                </a:solidFill>
                <a:latin typeface="Handelson Two"/>
                <a:ea typeface="Handelson Two"/>
                <a:cs typeface="Handelson Two"/>
                <a:sym typeface="Handelson Two"/>
              </a:rPr>
              <a:t>o‘rtinchi yo‘l — ta’lim va axborotga teng kirishni ta’minlash. </a:t>
            </a:r>
          </a:p>
        </p:txBody>
      </p:sp>
      <p:sp>
        <p:nvSpPr>
          <p:cNvPr name="TextBox 11" id="11"/>
          <p:cNvSpPr txBox="true"/>
          <p:nvPr/>
        </p:nvSpPr>
        <p:spPr>
          <a:xfrm rot="0">
            <a:off x="478340" y="5783926"/>
            <a:ext cx="8822260" cy="4741545"/>
          </a:xfrm>
          <a:prstGeom prst="rect">
            <a:avLst/>
          </a:prstGeom>
        </p:spPr>
        <p:txBody>
          <a:bodyPr anchor="t" rtlCol="false" tIns="0" lIns="0" bIns="0" rIns="0">
            <a:spAutoFit/>
          </a:bodyPr>
          <a:lstStyle/>
          <a:p>
            <a:pPr algn="l">
              <a:lnSpc>
                <a:spcPts val="3779"/>
              </a:lnSpc>
            </a:pPr>
            <a:r>
              <a:rPr lang="en-US" sz="2700" b="true">
                <a:solidFill>
                  <a:srgbClr val="06327D"/>
                </a:solidFill>
                <a:latin typeface="Montserrat Medium"/>
                <a:ea typeface="Montserrat Medium"/>
                <a:cs typeface="Montserrat Medium"/>
                <a:sym typeface="Montserrat Medium"/>
              </a:rPr>
              <a:t> Nogironlar ko‘pincha ma’lumot yetishmasligi yoki mosaxborot vositalarining yo‘qligi sababli kamsitiladi. Masalan, davlat xizmatlari portali ko‘zi ojizlar uchun ovozli o‘qish funksiyasiga ega bo‘lmasa, bu axborotdan foydalanish huquqining buzilishidir. Kamsitishga barham berish uchun barcha axborot platformalarida “universal dizayn” tamoyiliga rioya qilinishi zarur. </a:t>
            </a:r>
          </a:p>
          <a:p>
            <a:pPr algn="l">
              <a:lnSpc>
                <a:spcPts val="3779"/>
              </a:lnSpc>
              <a:spcBef>
                <a:spcPct val="0"/>
              </a:spcBef>
            </a:pPr>
          </a:p>
          <a:p>
            <a:pPr algn="l">
              <a:lnSpc>
                <a:spcPts val="3779"/>
              </a:lnSpc>
              <a:spcBef>
                <a:spcPct val="0"/>
              </a:spcBef>
            </a:pP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06327D"/>
        </a:solidFill>
      </p:bgPr>
    </p:bg>
    <p:spTree>
      <p:nvGrpSpPr>
        <p:cNvPr id="1" name=""/>
        <p:cNvGrpSpPr/>
        <p:nvPr/>
      </p:nvGrpSpPr>
      <p:grpSpPr>
        <a:xfrm>
          <a:off x="0" y="0"/>
          <a:ext cx="0" cy="0"/>
          <a:chOff x="0" y="0"/>
          <a:chExt cx="0" cy="0"/>
        </a:xfrm>
      </p:grpSpPr>
      <p:sp>
        <p:nvSpPr>
          <p:cNvPr name="Freeform 2" id="2"/>
          <p:cNvSpPr/>
          <p:nvPr/>
        </p:nvSpPr>
        <p:spPr>
          <a:xfrm flipH="false" flipV="true" rot="0">
            <a:off x="-14522444" y="-3243386"/>
            <a:ext cx="17685057" cy="16109480"/>
          </a:xfrm>
          <a:custGeom>
            <a:avLst/>
            <a:gdLst/>
            <a:ahLst/>
            <a:cxnLst/>
            <a:rect r="r" b="b" t="t" l="l"/>
            <a:pathLst>
              <a:path h="16109480" w="17685057">
                <a:moveTo>
                  <a:pt x="0" y="16109479"/>
                </a:moveTo>
                <a:lnTo>
                  <a:pt x="17685057" y="16109479"/>
                </a:lnTo>
                <a:lnTo>
                  <a:pt x="17685057" y="0"/>
                </a:lnTo>
                <a:lnTo>
                  <a:pt x="0" y="0"/>
                </a:lnTo>
                <a:lnTo>
                  <a:pt x="0" y="16109479"/>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5252293" y="1891676"/>
            <a:ext cx="10113177" cy="1677530"/>
          </a:xfrm>
          <a:prstGeom prst="rect">
            <a:avLst/>
          </a:prstGeom>
        </p:spPr>
        <p:txBody>
          <a:bodyPr anchor="t" rtlCol="false" tIns="0" lIns="0" bIns="0" rIns="0">
            <a:spAutoFit/>
          </a:bodyPr>
          <a:lstStyle/>
          <a:p>
            <a:pPr algn="ctr">
              <a:lnSpc>
                <a:spcPts val="11701"/>
              </a:lnSpc>
            </a:pPr>
            <a:r>
              <a:rPr lang="en-US" sz="14445">
                <a:solidFill>
                  <a:srgbClr val="EFEFEF"/>
                </a:solidFill>
                <a:latin typeface="Handelson Two"/>
                <a:ea typeface="Handelson Two"/>
                <a:cs typeface="Handelson Two"/>
                <a:sym typeface="Handelson Two"/>
              </a:rPr>
              <a:t>XULOSA</a:t>
            </a:r>
          </a:p>
        </p:txBody>
      </p:sp>
      <p:sp>
        <p:nvSpPr>
          <p:cNvPr name="TextBox 4" id="4"/>
          <p:cNvSpPr txBox="true"/>
          <p:nvPr/>
        </p:nvSpPr>
        <p:spPr>
          <a:xfrm rot="0">
            <a:off x="4396979" y="3939231"/>
            <a:ext cx="11823806" cy="4106345"/>
          </a:xfrm>
          <a:prstGeom prst="rect">
            <a:avLst/>
          </a:prstGeom>
        </p:spPr>
        <p:txBody>
          <a:bodyPr anchor="t" rtlCol="false" tIns="0" lIns="0" bIns="0" rIns="0">
            <a:spAutoFit/>
          </a:bodyPr>
          <a:lstStyle/>
          <a:p>
            <a:pPr algn="just">
              <a:lnSpc>
                <a:spcPts val="4666"/>
              </a:lnSpc>
            </a:pPr>
            <a:r>
              <a:rPr lang="en-US" sz="3332" b="true">
                <a:solidFill>
                  <a:srgbClr val="EFEFEF"/>
                </a:solidFill>
                <a:latin typeface="Montserrat Medium"/>
                <a:ea typeface="Montserrat Medium"/>
                <a:cs typeface="Montserrat Medium"/>
                <a:sym typeface="Montserrat Medium"/>
              </a:rPr>
              <a:t> Nogiron shaxslarni kamsitishga barham berish — ko‘p darajali, tizimli va uzluksiz jarayondir. Qonunchilik, infratuzilma,</a:t>
            </a:r>
            <a:r>
              <a:rPr lang="en-US" sz="3332" b="true">
                <a:solidFill>
                  <a:srgbClr val="EFEFEF"/>
                </a:solidFill>
                <a:latin typeface="Montserrat Medium"/>
                <a:ea typeface="Montserrat Medium"/>
                <a:cs typeface="Montserrat Medium"/>
                <a:sym typeface="Montserrat Medium"/>
              </a:rPr>
              <a:t> oqilona moslashtirish, ijtimoiy ong, institutlar faoliyati, advokasiya va strategik sud amaliyoti — bularning barchasi diskriminatsiyani tugatish vositalaridir.</a:t>
            </a:r>
          </a:p>
          <a:p>
            <a:pPr algn="just">
              <a:lnSpc>
                <a:spcPts val="4666"/>
              </a:lnSpc>
              <a:spcBef>
                <a:spcPct val="0"/>
              </a:spcBef>
            </a:p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DAG4-dgVHNo</dc:identifier>
  <dcterms:modified xsi:type="dcterms:W3CDTF">2011-08-01T06:04:30Z</dcterms:modified>
  <cp:revision>1</cp:revision>
  <dc:title>2-modul</dc:title>
</cp:coreProperties>
</file>