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E0000"/>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p:scale>
          <a:sx n="75" d="100"/>
          <a:sy n="75" d="100"/>
        </p:scale>
        <p:origin x="1014" y="8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9FD485-31DA-452E-864C-B47FAADBB856}" type="doc">
      <dgm:prSet loTypeId="urn:microsoft.com/office/officeart/2005/8/layout/chevron2" loCatId="list" qsTypeId="urn:microsoft.com/office/officeart/2005/8/quickstyle/3d3" qsCatId="3D" csTypeId="urn:microsoft.com/office/officeart/2005/8/colors/accent1_2" csCatId="accent1" phldr="1"/>
      <dgm:spPr/>
      <dgm:t>
        <a:bodyPr/>
        <a:lstStyle/>
        <a:p>
          <a:endParaRPr lang="ru-RU"/>
        </a:p>
      </dgm:t>
    </dgm:pt>
    <dgm:pt modelId="{0C6583FD-8C54-427B-AD7A-D78620B30A86}">
      <dgm:prSet phldrT="[Текст]"/>
      <dgm:spPr/>
      <dgm:t>
        <a:bodyPr/>
        <a:lstStyle/>
        <a:p>
          <a:r>
            <a:rPr lang="en-US" b="1" dirty="0" smtClean="0">
              <a:solidFill>
                <a:schemeClr val="tx1"/>
              </a:solidFill>
              <a:latin typeface="Cambria" panose="02040503050406030204" pitchFamily="18" charset="0"/>
              <a:ea typeface="Cambria" panose="02040503050406030204" pitchFamily="18" charset="0"/>
            </a:rPr>
            <a:t>1.</a:t>
          </a:r>
          <a:endParaRPr lang="ru-RU" b="1" dirty="0">
            <a:solidFill>
              <a:schemeClr val="tx1"/>
            </a:solidFill>
            <a:latin typeface="Cambria" panose="02040503050406030204" pitchFamily="18" charset="0"/>
            <a:ea typeface="Cambria" panose="02040503050406030204" pitchFamily="18" charset="0"/>
          </a:endParaRPr>
        </a:p>
      </dgm:t>
    </dgm:pt>
    <dgm:pt modelId="{009C143D-96F8-42B1-9F23-A80CF42D5B1E}" type="parTrans" cxnId="{80837B4A-8600-4D8F-9805-7B94CB0FFE52}">
      <dgm:prSet/>
      <dgm:spPr/>
      <dgm:t>
        <a:bodyPr/>
        <a:lstStyle/>
        <a:p>
          <a:endParaRPr lang="ru-RU"/>
        </a:p>
      </dgm:t>
    </dgm:pt>
    <dgm:pt modelId="{74449B36-C3DB-4D59-83EC-E31FBB6C36C8}" type="sibTrans" cxnId="{80837B4A-8600-4D8F-9805-7B94CB0FFE52}">
      <dgm:prSet/>
      <dgm:spPr/>
      <dgm:t>
        <a:bodyPr/>
        <a:lstStyle/>
        <a:p>
          <a:endParaRPr lang="ru-RU"/>
        </a:p>
      </dgm:t>
    </dgm:pt>
    <dgm:pt modelId="{C91756BC-A7EC-4CC8-9C54-5280E1862CA4}">
      <dgm:prSet phldrT="[Текст]"/>
      <dgm:spPr/>
      <dgm:t>
        <a:bodyPr/>
        <a:lstStyle/>
        <a:p>
          <a:r>
            <a:rPr lang="en-US" b="1" i="1" dirty="0" err="1" smtClean="0">
              <a:solidFill>
                <a:schemeClr val="tx1"/>
              </a:solidFill>
              <a:latin typeface="Cambria" panose="02040503050406030204" pitchFamily="18" charset="0"/>
              <a:ea typeface="Cambria" panose="02040503050406030204" pitchFamily="18" charset="0"/>
            </a:rPr>
            <a:t>Nogironlik</a:t>
          </a:r>
          <a:r>
            <a:rPr lang="en-US" b="1" i="1" dirty="0" smtClean="0">
              <a:solidFill>
                <a:schemeClr val="tx1"/>
              </a:solidFill>
              <a:latin typeface="Cambria" panose="02040503050406030204" pitchFamily="18" charset="0"/>
              <a:ea typeface="Cambria" panose="02040503050406030204" pitchFamily="18" charset="0"/>
            </a:rPr>
            <a:t> </a:t>
          </a:r>
          <a:r>
            <a:rPr lang="en-US" b="1" i="1" dirty="0" err="1" smtClean="0">
              <a:solidFill>
                <a:schemeClr val="tx1"/>
              </a:solidFill>
              <a:latin typeface="Cambria" panose="02040503050406030204" pitchFamily="18" charset="0"/>
              <a:ea typeface="Cambria" panose="02040503050406030204" pitchFamily="18" charset="0"/>
            </a:rPr>
            <a:t>tushunchasi</a:t>
          </a:r>
          <a:r>
            <a:rPr lang="en-US" b="1" i="1" dirty="0" smtClean="0">
              <a:solidFill>
                <a:schemeClr val="tx1"/>
              </a:solidFill>
              <a:latin typeface="Cambria" panose="02040503050406030204" pitchFamily="18" charset="0"/>
              <a:ea typeface="Cambria" panose="02040503050406030204" pitchFamily="18" charset="0"/>
            </a:rPr>
            <a:t> </a:t>
          </a:r>
          <a:r>
            <a:rPr lang="en-US" b="1" i="1" dirty="0" err="1" smtClean="0">
              <a:solidFill>
                <a:schemeClr val="tx1"/>
              </a:solidFill>
              <a:latin typeface="Cambria" panose="02040503050406030204" pitchFamily="18" charset="0"/>
              <a:ea typeface="Cambria" panose="02040503050406030204" pitchFamily="18" charset="0"/>
            </a:rPr>
            <a:t>hamda</a:t>
          </a:r>
          <a:r>
            <a:rPr lang="en-US" b="1" i="1" dirty="0" smtClean="0">
              <a:solidFill>
                <a:schemeClr val="tx1"/>
              </a:solidFill>
              <a:latin typeface="Cambria" panose="02040503050406030204" pitchFamily="18" charset="0"/>
              <a:ea typeface="Cambria" panose="02040503050406030204" pitchFamily="18" charset="0"/>
            </a:rPr>
            <a:t> </a:t>
          </a:r>
          <a:r>
            <a:rPr lang="en-US" b="1" i="1" dirty="0" err="1" smtClean="0">
              <a:solidFill>
                <a:schemeClr val="tx1"/>
              </a:solidFill>
              <a:latin typeface="Cambria" panose="02040503050406030204" pitchFamily="18" charset="0"/>
              <a:ea typeface="Cambria" panose="02040503050406030204" pitchFamily="18" charset="0"/>
            </a:rPr>
            <a:t>uning</a:t>
          </a:r>
          <a:r>
            <a:rPr lang="en-US" b="1" i="1" dirty="0" smtClean="0">
              <a:solidFill>
                <a:schemeClr val="tx1"/>
              </a:solidFill>
              <a:latin typeface="Cambria" panose="02040503050406030204" pitchFamily="18" charset="0"/>
              <a:ea typeface="Cambria" panose="02040503050406030204" pitchFamily="18" charset="0"/>
            </a:rPr>
            <a:t> </a:t>
          </a:r>
          <a:r>
            <a:rPr lang="en-US" b="1" i="1" dirty="0" err="1" smtClean="0">
              <a:solidFill>
                <a:schemeClr val="tx1"/>
              </a:solidFill>
              <a:latin typeface="Cambria" panose="02040503050406030204" pitchFamily="18" charset="0"/>
              <a:ea typeface="Cambria" panose="02040503050406030204" pitchFamily="18" charset="0"/>
            </a:rPr>
            <a:t>rivojlanish</a:t>
          </a:r>
          <a:r>
            <a:rPr lang="en-US" b="1" i="1" dirty="0" smtClean="0">
              <a:solidFill>
                <a:schemeClr val="tx1"/>
              </a:solidFill>
              <a:latin typeface="Cambria" panose="02040503050406030204" pitchFamily="18" charset="0"/>
              <a:ea typeface="Cambria" panose="02040503050406030204" pitchFamily="18" charset="0"/>
            </a:rPr>
            <a:t> </a:t>
          </a:r>
          <a:r>
            <a:rPr lang="en-US" b="1" i="1" dirty="0" err="1" smtClean="0">
              <a:solidFill>
                <a:schemeClr val="tx1"/>
              </a:solidFill>
              <a:latin typeface="Cambria" panose="02040503050406030204" pitchFamily="18" charset="0"/>
              <a:ea typeface="Cambria" panose="02040503050406030204" pitchFamily="18" charset="0"/>
            </a:rPr>
            <a:t>tendensiyasi</a:t>
          </a:r>
          <a:endParaRPr lang="ru-RU" b="1" dirty="0">
            <a:solidFill>
              <a:schemeClr val="tx1"/>
            </a:solidFill>
            <a:latin typeface="Cambria" panose="02040503050406030204" pitchFamily="18" charset="0"/>
            <a:ea typeface="Cambria" panose="02040503050406030204" pitchFamily="18" charset="0"/>
          </a:endParaRPr>
        </a:p>
      </dgm:t>
    </dgm:pt>
    <dgm:pt modelId="{B2450AF7-732A-46A5-99E4-50E1FCD4C49C}" type="parTrans" cxnId="{24BD3604-1396-4309-9983-F3A26B9B0767}">
      <dgm:prSet/>
      <dgm:spPr/>
      <dgm:t>
        <a:bodyPr/>
        <a:lstStyle/>
        <a:p>
          <a:endParaRPr lang="ru-RU"/>
        </a:p>
      </dgm:t>
    </dgm:pt>
    <dgm:pt modelId="{1D9A9EDD-41C3-4F59-A9BF-9CFD4034E214}" type="sibTrans" cxnId="{24BD3604-1396-4309-9983-F3A26B9B0767}">
      <dgm:prSet/>
      <dgm:spPr/>
      <dgm:t>
        <a:bodyPr/>
        <a:lstStyle/>
        <a:p>
          <a:endParaRPr lang="ru-RU"/>
        </a:p>
      </dgm:t>
    </dgm:pt>
    <dgm:pt modelId="{1C58773C-AAF6-499C-95C2-57C0F044C57A}">
      <dgm:prSet phldrT="[Текст]"/>
      <dgm:spPr/>
      <dgm:t>
        <a:bodyPr/>
        <a:lstStyle/>
        <a:p>
          <a:r>
            <a:rPr lang="en-US" b="1" dirty="0" smtClean="0">
              <a:solidFill>
                <a:schemeClr val="tx1"/>
              </a:solidFill>
              <a:latin typeface="Cambria" panose="02040503050406030204" pitchFamily="18" charset="0"/>
              <a:ea typeface="Cambria" panose="02040503050406030204" pitchFamily="18" charset="0"/>
            </a:rPr>
            <a:t>2.</a:t>
          </a:r>
          <a:endParaRPr lang="ru-RU" b="1" dirty="0">
            <a:solidFill>
              <a:schemeClr val="tx1"/>
            </a:solidFill>
            <a:latin typeface="Cambria" panose="02040503050406030204" pitchFamily="18" charset="0"/>
            <a:ea typeface="Cambria" panose="02040503050406030204" pitchFamily="18" charset="0"/>
          </a:endParaRPr>
        </a:p>
      </dgm:t>
    </dgm:pt>
    <dgm:pt modelId="{59776F61-072F-4417-9EEB-7D27D2F4C019}" type="parTrans" cxnId="{1CBF74EE-2A9A-4629-9980-1E1A9959E06B}">
      <dgm:prSet/>
      <dgm:spPr/>
      <dgm:t>
        <a:bodyPr/>
        <a:lstStyle/>
        <a:p>
          <a:endParaRPr lang="ru-RU"/>
        </a:p>
      </dgm:t>
    </dgm:pt>
    <dgm:pt modelId="{55428B5F-D57B-4EE3-85A1-A9E2B9BD4FA1}" type="sibTrans" cxnId="{1CBF74EE-2A9A-4629-9980-1E1A9959E06B}">
      <dgm:prSet/>
      <dgm:spPr/>
      <dgm:t>
        <a:bodyPr/>
        <a:lstStyle/>
        <a:p>
          <a:endParaRPr lang="ru-RU"/>
        </a:p>
      </dgm:t>
    </dgm:pt>
    <dgm:pt modelId="{25050EF1-6CDC-4952-99A3-A115BC21EC35}">
      <dgm:prSet phldrT="[Текст]"/>
      <dgm:spPr/>
      <dgm:t>
        <a:bodyPr/>
        <a:lstStyle/>
        <a:p>
          <a:r>
            <a:rPr lang="en-US" b="1" i="1" dirty="0" err="1" smtClean="0">
              <a:solidFill>
                <a:schemeClr val="tx1"/>
              </a:solidFill>
              <a:latin typeface="Cambria" panose="02040503050406030204" pitchFamily="18" charset="0"/>
              <a:ea typeface="Cambria" panose="02040503050406030204" pitchFamily="18" charset="0"/>
            </a:rPr>
            <a:t>Nogironlikning</a:t>
          </a:r>
          <a:r>
            <a:rPr lang="en-US" b="1" i="1" dirty="0" smtClean="0">
              <a:solidFill>
                <a:schemeClr val="tx1"/>
              </a:solidFill>
              <a:latin typeface="Cambria" panose="02040503050406030204" pitchFamily="18" charset="0"/>
              <a:ea typeface="Cambria" panose="02040503050406030204" pitchFamily="18" charset="0"/>
            </a:rPr>
            <a:t> </a:t>
          </a:r>
          <a:r>
            <a:rPr lang="en-US" b="1" i="1" dirty="0" err="1" smtClean="0">
              <a:solidFill>
                <a:schemeClr val="tx1"/>
              </a:solidFill>
              <a:latin typeface="Cambria" panose="02040503050406030204" pitchFamily="18" charset="0"/>
              <a:ea typeface="Cambria" panose="02040503050406030204" pitchFamily="18" charset="0"/>
            </a:rPr>
            <a:t>turlari</a:t>
          </a:r>
          <a:r>
            <a:rPr lang="en-US" b="1" i="1" dirty="0" smtClean="0">
              <a:solidFill>
                <a:schemeClr val="tx1"/>
              </a:solidFill>
              <a:latin typeface="Cambria" panose="02040503050406030204" pitchFamily="18" charset="0"/>
              <a:ea typeface="Cambria" panose="02040503050406030204" pitchFamily="18" charset="0"/>
            </a:rPr>
            <a:t> </a:t>
          </a:r>
          <a:r>
            <a:rPr lang="en-US" b="1" i="1" dirty="0" err="1" smtClean="0">
              <a:solidFill>
                <a:schemeClr val="tx1"/>
              </a:solidFill>
              <a:latin typeface="Cambria" panose="02040503050406030204" pitchFamily="18" charset="0"/>
              <a:ea typeface="Cambria" panose="02040503050406030204" pitchFamily="18" charset="0"/>
            </a:rPr>
            <a:t>va</a:t>
          </a:r>
          <a:r>
            <a:rPr lang="en-US" b="1" i="1" dirty="0" smtClean="0">
              <a:solidFill>
                <a:schemeClr val="tx1"/>
              </a:solidFill>
              <a:latin typeface="Cambria" panose="02040503050406030204" pitchFamily="18" charset="0"/>
              <a:ea typeface="Cambria" panose="02040503050406030204" pitchFamily="18" charset="0"/>
            </a:rPr>
            <a:t> </a:t>
          </a:r>
          <a:r>
            <a:rPr lang="en-US" b="1" i="1" dirty="0" err="1" smtClean="0">
              <a:solidFill>
                <a:schemeClr val="tx1"/>
              </a:solidFill>
              <a:latin typeface="Cambria" panose="02040503050406030204" pitchFamily="18" charset="0"/>
              <a:ea typeface="Cambria" panose="02040503050406030204" pitchFamily="18" charset="0"/>
            </a:rPr>
            <a:t>uning</a:t>
          </a:r>
          <a:r>
            <a:rPr lang="en-US" b="1" i="1" dirty="0" smtClean="0">
              <a:solidFill>
                <a:schemeClr val="tx1"/>
              </a:solidFill>
              <a:latin typeface="Cambria" panose="02040503050406030204" pitchFamily="18" charset="0"/>
              <a:ea typeface="Cambria" panose="02040503050406030204" pitchFamily="18" charset="0"/>
            </a:rPr>
            <a:t> </a:t>
          </a:r>
          <a:r>
            <a:rPr lang="en-US" b="1" i="1" dirty="0" err="1" smtClean="0">
              <a:solidFill>
                <a:schemeClr val="tx1"/>
              </a:solidFill>
              <a:latin typeface="Cambria" panose="02040503050406030204" pitchFamily="18" charset="0"/>
              <a:ea typeface="Cambria" panose="02040503050406030204" pitchFamily="18" charset="0"/>
            </a:rPr>
            <a:t>o‘ziga</a:t>
          </a:r>
          <a:r>
            <a:rPr lang="en-US" b="1" i="1" dirty="0" smtClean="0">
              <a:solidFill>
                <a:schemeClr val="tx1"/>
              </a:solidFill>
              <a:latin typeface="Cambria" panose="02040503050406030204" pitchFamily="18" charset="0"/>
              <a:ea typeface="Cambria" panose="02040503050406030204" pitchFamily="18" charset="0"/>
            </a:rPr>
            <a:t> </a:t>
          </a:r>
          <a:r>
            <a:rPr lang="en-US" b="1" i="1" dirty="0" err="1" smtClean="0">
              <a:solidFill>
                <a:schemeClr val="tx1"/>
              </a:solidFill>
              <a:latin typeface="Cambria" panose="02040503050406030204" pitchFamily="18" charset="0"/>
              <a:ea typeface="Cambria" panose="02040503050406030204" pitchFamily="18" charset="0"/>
            </a:rPr>
            <a:t>xos</a:t>
          </a:r>
          <a:r>
            <a:rPr lang="en-US" b="1" i="1" dirty="0" smtClean="0">
              <a:solidFill>
                <a:schemeClr val="tx1"/>
              </a:solidFill>
              <a:latin typeface="Cambria" panose="02040503050406030204" pitchFamily="18" charset="0"/>
              <a:ea typeface="Cambria" panose="02040503050406030204" pitchFamily="18" charset="0"/>
            </a:rPr>
            <a:t> </a:t>
          </a:r>
          <a:r>
            <a:rPr lang="en-US" b="1" i="1" dirty="0" err="1" smtClean="0">
              <a:solidFill>
                <a:schemeClr val="tx1"/>
              </a:solidFill>
              <a:latin typeface="Cambria" panose="02040503050406030204" pitchFamily="18" charset="0"/>
              <a:ea typeface="Cambria" panose="02040503050406030204" pitchFamily="18" charset="0"/>
            </a:rPr>
            <a:t>jihatlari</a:t>
          </a:r>
          <a:endParaRPr lang="ru-RU" b="1" dirty="0">
            <a:solidFill>
              <a:schemeClr val="tx1"/>
            </a:solidFill>
            <a:latin typeface="Cambria" panose="02040503050406030204" pitchFamily="18" charset="0"/>
            <a:ea typeface="Cambria" panose="02040503050406030204" pitchFamily="18" charset="0"/>
          </a:endParaRPr>
        </a:p>
      </dgm:t>
    </dgm:pt>
    <dgm:pt modelId="{4F0DDCA3-B991-4025-BD73-F069D9233D7F}" type="parTrans" cxnId="{CE05FE33-18C5-4114-9C75-710E30E88999}">
      <dgm:prSet/>
      <dgm:spPr/>
      <dgm:t>
        <a:bodyPr/>
        <a:lstStyle/>
        <a:p>
          <a:endParaRPr lang="ru-RU"/>
        </a:p>
      </dgm:t>
    </dgm:pt>
    <dgm:pt modelId="{1835131D-D1C0-437D-9B36-45E30C49EC70}" type="sibTrans" cxnId="{CE05FE33-18C5-4114-9C75-710E30E88999}">
      <dgm:prSet/>
      <dgm:spPr/>
      <dgm:t>
        <a:bodyPr/>
        <a:lstStyle/>
        <a:p>
          <a:endParaRPr lang="ru-RU"/>
        </a:p>
      </dgm:t>
    </dgm:pt>
    <dgm:pt modelId="{91AFEA63-4262-4597-98DA-9BDEF8EDFC9D}">
      <dgm:prSet phldrT="[Текст]"/>
      <dgm:spPr/>
      <dgm:t>
        <a:bodyPr/>
        <a:lstStyle/>
        <a:p>
          <a:r>
            <a:rPr lang="en-US" b="1" dirty="0" smtClean="0">
              <a:solidFill>
                <a:schemeClr val="tx1"/>
              </a:solidFill>
              <a:latin typeface="Cambria" panose="02040503050406030204" pitchFamily="18" charset="0"/>
              <a:ea typeface="Cambria" panose="02040503050406030204" pitchFamily="18" charset="0"/>
            </a:rPr>
            <a:t>3.</a:t>
          </a:r>
          <a:endParaRPr lang="ru-RU" b="1" dirty="0">
            <a:solidFill>
              <a:schemeClr val="tx1"/>
            </a:solidFill>
            <a:latin typeface="Cambria" panose="02040503050406030204" pitchFamily="18" charset="0"/>
            <a:ea typeface="Cambria" panose="02040503050406030204" pitchFamily="18" charset="0"/>
          </a:endParaRPr>
        </a:p>
      </dgm:t>
    </dgm:pt>
    <dgm:pt modelId="{2906DDC8-A942-4B6C-9D5A-4AF9EB417E31}" type="parTrans" cxnId="{DD5FB747-FC8B-44A9-A174-D705792BF192}">
      <dgm:prSet/>
      <dgm:spPr/>
      <dgm:t>
        <a:bodyPr/>
        <a:lstStyle/>
        <a:p>
          <a:endParaRPr lang="ru-RU"/>
        </a:p>
      </dgm:t>
    </dgm:pt>
    <dgm:pt modelId="{72F9653A-5646-4408-A0D7-94CE0207F2F5}" type="sibTrans" cxnId="{DD5FB747-FC8B-44A9-A174-D705792BF192}">
      <dgm:prSet/>
      <dgm:spPr/>
      <dgm:t>
        <a:bodyPr/>
        <a:lstStyle/>
        <a:p>
          <a:endParaRPr lang="ru-RU"/>
        </a:p>
      </dgm:t>
    </dgm:pt>
    <dgm:pt modelId="{64AE2257-6BA5-46DA-85D7-10421223C428}">
      <dgm:prSet phldrT="[Текст]"/>
      <dgm:spPr/>
      <dgm:t>
        <a:bodyPr/>
        <a:lstStyle/>
        <a:p>
          <a:r>
            <a:rPr lang="en-US" b="1" i="1" dirty="0" err="1" smtClean="0">
              <a:solidFill>
                <a:schemeClr val="tx1"/>
              </a:solidFill>
              <a:latin typeface="Cambria" panose="02040503050406030204" pitchFamily="18" charset="0"/>
              <a:ea typeface="Cambria" panose="02040503050406030204" pitchFamily="18" charset="0"/>
            </a:rPr>
            <a:t>Nogironligi</a:t>
          </a:r>
          <a:r>
            <a:rPr lang="en-US" b="1" i="1" dirty="0" smtClean="0">
              <a:solidFill>
                <a:schemeClr val="tx1"/>
              </a:solidFill>
              <a:latin typeface="Cambria" panose="02040503050406030204" pitchFamily="18" charset="0"/>
              <a:ea typeface="Cambria" panose="02040503050406030204" pitchFamily="18" charset="0"/>
            </a:rPr>
            <a:t> </a:t>
          </a:r>
          <a:r>
            <a:rPr lang="en-US" b="1" i="1" dirty="0" err="1" smtClean="0">
              <a:solidFill>
                <a:schemeClr val="tx1"/>
              </a:solidFill>
              <a:latin typeface="Cambria" panose="02040503050406030204" pitchFamily="18" charset="0"/>
              <a:ea typeface="Cambria" panose="02040503050406030204" pitchFamily="18" charset="0"/>
            </a:rPr>
            <a:t>bo‘lgan</a:t>
          </a:r>
          <a:r>
            <a:rPr lang="en-US" b="1" i="1" dirty="0" smtClean="0">
              <a:solidFill>
                <a:schemeClr val="tx1"/>
              </a:solidFill>
              <a:latin typeface="Cambria" panose="02040503050406030204" pitchFamily="18" charset="0"/>
              <a:ea typeface="Cambria" panose="02040503050406030204" pitchFamily="18" charset="0"/>
            </a:rPr>
            <a:t> </a:t>
          </a:r>
          <a:r>
            <a:rPr lang="en-US" b="1" i="1" dirty="0" err="1" smtClean="0">
              <a:solidFill>
                <a:schemeClr val="tx1"/>
              </a:solidFill>
              <a:latin typeface="Cambria" panose="02040503050406030204" pitchFamily="18" charset="0"/>
              <a:ea typeface="Cambria" panose="02040503050406030204" pitchFamily="18" charset="0"/>
            </a:rPr>
            <a:t>shaxslar</a:t>
          </a:r>
          <a:r>
            <a:rPr lang="en-US" b="1" i="1" dirty="0" smtClean="0">
              <a:solidFill>
                <a:schemeClr val="tx1"/>
              </a:solidFill>
              <a:latin typeface="Cambria" panose="02040503050406030204" pitchFamily="18" charset="0"/>
              <a:ea typeface="Cambria" panose="02040503050406030204" pitchFamily="18" charset="0"/>
            </a:rPr>
            <a:t> </a:t>
          </a:r>
          <a:r>
            <a:rPr lang="en-US" b="1" i="1" dirty="0" err="1" smtClean="0">
              <a:solidFill>
                <a:schemeClr val="tx1"/>
              </a:solidFill>
              <a:latin typeface="Cambria" panose="02040503050406030204" pitchFamily="18" charset="0"/>
              <a:ea typeface="Cambria" panose="02040503050406030204" pitchFamily="18" charset="0"/>
            </a:rPr>
            <a:t>uchun</a:t>
          </a:r>
          <a:r>
            <a:rPr lang="en-US" b="1" i="1" dirty="0" smtClean="0">
              <a:solidFill>
                <a:schemeClr val="tx1"/>
              </a:solidFill>
              <a:latin typeface="Cambria" panose="02040503050406030204" pitchFamily="18" charset="0"/>
              <a:ea typeface="Cambria" panose="02040503050406030204" pitchFamily="18" charset="0"/>
            </a:rPr>
            <a:t> </a:t>
          </a:r>
          <a:r>
            <a:rPr lang="en-US" b="1" i="1" dirty="0" err="1" smtClean="0">
              <a:solidFill>
                <a:schemeClr val="tx1"/>
              </a:solidFill>
              <a:latin typeface="Cambria" panose="02040503050406030204" pitchFamily="18" charset="0"/>
              <a:ea typeface="Cambria" panose="02040503050406030204" pitchFamily="18" charset="0"/>
            </a:rPr>
            <a:t>jamiyat</a:t>
          </a:r>
          <a:r>
            <a:rPr lang="en-US" b="1" i="1" dirty="0" smtClean="0">
              <a:solidFill>
                <a:schemeClr val="tx1"/>
              </a:solidFill>
              <a:latin typeface="Cambria" panose="02040503050406030204" pitchFamily="18" charset="0"/>
              <a:ea typeface="Cambria" panose="02040503050406030204" pitchFamily="18" charset="0"/>
            </a:rPr>
            <a:t> </a:t>
          </a:r>
          <a:r>
            <a:rPr lang="en-US" b="1" i="1" dirty="0" err="1" smtClean="0">
              <a:solidFill>
                <a:schemeClr val="tx1"/>
              </a:solidFill>
              <a:latin typeface="Cambria" panose="02040503050406030204" pitchFamily="18" charset="0"/>
              <a:ea typeface="Cambria" panose="02040503050406030204" pitchFamily="18" charset="0"/>
            </a:rPr>
            <a:t>hayotidagi</a:t>
          </a:r>
          <a:r>
            <a:rPr lang="en-US" b="1" i="1" dirty="0" smtClean="0">
              <a:solidFill>
                <a:schemeClr val="tx1"/>
              </a:solidFill>
              <a:latin typeface="Cambria" panose="02040503050406030204" pitchFamily="18" charset="0"/>
              <a:ea typeface="Cambria" panose="02040503050406030204" pitchFamily="18" charset="0"/>
            </a:rPr>
            <a:t> </a:t>
          </a:r>
          <a:r>
            <a:rPr lang="en-US" b="1" i="1" dirty="0" err="1" smtClean="0">
              <a:solidFill>
                <a:schemeClr val="tx1"/>
              </a:solidFill>
              <a:latin typeface="Cambria" panose="02040503050406030204" pitchFamily="18" charset="0"/>
              <a:ea typeface="Cambria" panose="02040503050406030204" pitchFamily="18" charset="0"/>
            </a:rPr>
            <a:t>mavjud</a:t>
          </a:r>
          <a:r>
            <a:rPr lang="en-US" b="1" i="1" dirty="0" smtClean="0">
              <a:solidFill>
                <a:schemeClr val="tx1"/>
              </a:solidFill>
              <a:latin typeface="Cambria" panose="02040503050406030204" pitchFamily="18" charset="0"/>
              <a:ea typeface="Cambria" panose="02040503050406030204" pitchFamily="18" charset="0"/>
            </a:rPr>
            <a:t> </a:t>
          </a:r>
          <a:r>
            <a:rPr lang="en-US" b="1" i="1" dirty="0" err="1" smtClean="0">
              <a:solidFill>
                <a:schemeClr val="tx1"/>
              </a:solidFill>
              <a:latin typeface="Cambria" panose="02040503050406030204" pitchFamily="18" charset="0"/>
              <a:ea typeface="Cambria" panose="02040503050406030204" pitchFamily="18" charset="0"/>
            </a:rPr>
            <a:t>to‘siqlar</a:t>
          </a:r>
          <a:endParaRPr lang="ru-RU" b="1" dirty="0">
            <a:solidFill>
              <a:schemeClr val="tx1"/>
            </a:solidFill>
            <a:latin typeface="Cambria" panose="02040503050406030204" pitchFamily="18" charset="0"/>
            <a:ea typeface="Cambria" panose="02040503050406030204" pitchFamily="18" charset="0"/>
          </a:endParaRPr>
        </a:p>
      </dgm:t>
    </dgm:pt>
    <dgm:pt modelId="{E0DFAB62-5A3A-45B9-AF82-875DC6698ADE}" type="parTrans" cxnId="{BB2D649F-A4AF-409C-A7F9-8B56102AAD81}">
      <dgm:prSet/>
      <dgm:spPr/>
      <dgm:t>
        <a:bodyPr/>
        <a:lstStyle/>
        <a:p>
          <a:endParaRPr lang="ru-RU"/>
        </a:p>
      </dgm:t>
    </dgm:pt>
    <dgm:pt modelId="{6C7764AC-557F-4BBA-B42B-3642945418A5}" type="sibTrans" cxnId="{BB2D649F-A4AF-409C-A7F9-8B56102AAD81}">
      <dgm:prSet/>
      <dgm:spPr/>
      <dgm:t>
        <a:bodyPr/>
        <a:lstStyle/>
        <a:p>
          <a:endParaRPr lang="ru-RU"/>
        </a:p>
      </dgm:t>
    </dgm:pt>
    <dgm:pt modelId="{C7A38FAB-F414-4ABD-AD93-387BE2D06CDB}" type="pres">
      <dgm:prSet presAssocID="{989FD485-31DA-452E-864C-B47FAADBB856}" presName="linearFlow" presStyleCnt="0">
        <dgm:presLayoutVars>
          <dgm:dir/>
          <dgm:animLvl val="lvl"/>
          <dgm:resizeHandles val="exact"/>
        </dgm:presLayoutVars>
      </dgm:prSet>
      <dgm:spPr/>
    </dgm:pt>
    <dgm:pt modelId="{DB7F1BDF-D23F-4C76-811D-A5DA5631F501}" type="pres">
      <dgm:prSet presAssocID="{0C6583FD-8C54-427B-AD7A-D78620B30A86}" presName="composite" presStyleCnt="0"/>
      <dgm:spPr/>
    </dgm:pt>
    <dgm:pt modelId="{0669B767-AB43-4E33-9EF7-70EDDEBC1E19}" type="pres">
      <dgm:prSet presAssocID="{0C6583FD-8C54-427B-AD7A-D78620B30A86}" presName="parentText" presStyleLbl="alignNode1" presStyleIdx="0" presStyleCnt="3">
        <dgm:presLayoutVars>
          <dgm:chMax val="1"/>
          <dgm:bulletEnabled val="1"/>
        </dgm:presLayoutVars>
      </dgm:prSet>
      <dgm:spPr/>
      <dgm:t>
        <a:bodyPr/>
        <a:lstStyle/>
        <a:p>
          <a:endParaRPr lang="ru-RU"/>
        </a:p>
      </dgm:t>
    </dgm:pt>
    <dgm:pt modelId="{672AE4F6-85AB-43BE-8A17-D273C3FBFBCE}" type="pres">
      <dgm:prSet presAssocID="{0C6583FD-8C54-427B-AD7A-D78620B30A86}" presName="descendantText" presStyleLbl="alignAcc1" presStyleIdx="0" presStyleCnt="3">
        <dgm:presLayoutVars>
          <dgm:bulletEnabled val="1"/>
        </dgm:presLayoutVars>
      </dgm:prSet>
      <dgm:spPr/>
      <dgm:t>
        <a:bodyPr/>
        <a:lstStyle/>
        <a:p>
          <a:endParaRPr lang="ru-RU"/>
        </a:p>
      </dgm:t>
    </dgm:pt>
    <dgm:pt modelId="{12BBB856-A414-4EAD-907C-F82882394E49}" type="pres">
      <dgm:prSet presAssocID="{74449B36-C3DB-4D59-83EC-E31FBB6C36C8}" presName="sp" presStyleCnt="0"/>
      <dgm:spPr/>
    </dgm:pt>
    <dgm:pt modelId="{CC52A81D-AAAF-4F99-B491-A42E33DED129}" type="pres">
      <dgm:prSet presAssocID="{1C58773C-AAF6-499C-95C2-57C0F044C57A}" presName="composite" presStyleCnt="0"/>
      <dgm:spPr/>
    </dgm:pt>
    <dgm:pt modelId="{93E86AB6-9FCA-4D26-B1E4-DA2086583381}" type="pres">
      <dgm:prSet presAssocID="{1C58773C-AAF6-499C-95C2-57C0F044C57A}" presName="parentText" presStyleLbl="alignNode1" presStyleIdx="1" presStyleCnt="3">
        <dgm:presLayoutVars>
          <dgm:chMax val="1"/>
          <dgm:bulletEnabled val="1"/>
        </dgm:presLayoutVars>
      </dgm:prSet>
      <dgm:spPr/>
    </dgm:pt>
    <dgm:pt modelId="{D9627978-7ED8-4AEF-BA40-912F19494C4D}" type="pres">
      <dgm:prSet presAssocID="{1C58773C-AAF6-499C-95C2-57C0F044C57A}" presName="descendantText" presStyleLbl="alignAcc1" presStyleIdx="1" presStyleCnt="3">
        <dgm:presLayoutVars>
          <dgm:bulletEnabled val="1"/>
        </dgm:presLayoutVars>
      </dgm:prSet>
      <dgm:spPr/>
      <dgm:t>
        <a:bodyPr/>
        <a:lstStyle/>
        <a:p>
          <a:endParaRPr lang="ru-RU"/>
        </a:p>
      </dgm:t>
    </dgm:pt>
    <dgm:pt modelId="{C0E16059-1DA0-4B19-AD9F-E814B72C975A}" type="pres">
      <dgm:prSet presAssocID="{55428B5F-D57B-4EE3-85A1-A9E2B9BD4FA1}" presName="sp" presStyleCnt="0"/>
      <dgm:spPr/>
    </dgm:pt>
    <dgm:pt modelId="{5EA84FB7-1012-49B4-A25C-FACA71020DB5}" type="pres">
      <dgm:prSet presAssocID="{91AFEA63-4262-4597-98DA-9BDEF8EDFC9D}" presName="composite" presStyleCnt="0"/>
      <dgm:spPr/>
    </dgm:pt>
    <dgm:pt modelId="{03C9A369-8670-4FF9-8299-9B1524404391}" type="pres">
      <dgm:prSet presAssocID="{91AFEA63-4262-4597-98DA-9BDEF8EDFC9D}" presName="parentText" presStyleLbl="alignNode1" presStyleIdx="2" presStyleCnt="3">
        <dgm:presLayoutVars>
          <dgm:chMax val="1"/>
          <dgm:bulletEnabled val="1"/>
        </dgm:presLayoutVars>
      </dgm:prSet>
      <dgm:spPr/>
    </dgm:pt>
    <dgm:pt modelId="{22FC65C5-5B20-4B9C-A314-35BADDC21DFE}" type="pres">
      <dgm:prSet presAssocID="{91AFEA63-4262-4597-98DA-9BDEF8EDFC9D}" presName="descendantText" presStyleLbl="alignAcc1" presStyleIdx="2" presStyleCnt="3">
        <dgm:presLayoutVars>
          <dgm:bulletEnabled val="1"/>
        </dgm:presLayoutVars>
      </dgm:prSet>
      <dgm:spPr/>
      <dgm:t>
        <a:bodyPr/>
        <a:lstStyle/>
        <a:p>
          <a:endParaRPr lang="ru-RU"/>
        </a:p>
      </dgm:t>
    </dgm:pt>
  </dgm:ptLst>
  <dgm:cxnLst>
    <dgm:cxn modelId="{2EF8B326-6698-4417-BFA0-44D79380B21E}" type="presOf" srcId="{25050EF1-6CDC-4952-99A3-A115BC21EC35}" destId="{D9627978-7ED8-4AEF-BA40-912F19494C4D}" srcOrd="0" destOrd="0" presId="urn:microsoft.com/office/officeart/2005/8/layout/chevron2"/>
    <dgm:cxn modelId="{80837B4A-8600-4D8F-9805-7B94CB0FFE52}" srcId="{989FD485-31DA-452E-864C-B47FAADBB856}" destId="{0C6583FD-8C54-427B-AD7A-D78620B30A86}" srcOrd="0" destOrd="0" parTransId="{009C143D-96F8-42B1-9F23-A80CF42D5B1E}" sibTransId="{74449B36-C3DB-4D59-83EC-E31FBB6C36C8}"/>
    <dgm:cxn modelId="{BB2D649F-A4AF-409C-A7F9-8B56102AAD81}" srcId="{91AFEA63-4262-4597-98DA-9BDEF8EDFC9D}" destId="{64AE2257-6BA5-46DA-85D7-10421223C428}" srcOrd="0" destOrd="0" parTransId="{E0DFAB62-5A3A-45B9-AF82-875DC6698ADE}" sibTransId="{6C7764AC-557F-4BBA-B42B-3642945418A5}"/>
    <dgm:cxn modelId="{DBDB4685-E404-4DFB-AA0F-A06CD437A655}" type="presOf" srcId="{C91756BC-A7EC-4CC8-9C54-5280E1862CA4}" destId="{672AE4F6-85AB-43BE-8A17-D273C3FBFBCE}" srcOrd="0" destOrd="0" presId="urn:microsoft.com/office/officeart/2005/8/layout/chevron2"/>
    <dgm:cxn modelId="{24BD3604-1396-4309-9983-F3A26B9B0767}" srcId="{0C6583FD-8C54-427B-AD7A-D78620B30A86}" destId="{C91756BC-A7EC-4CC8-9C54-5280E1862CA4}" srcOrd="0" destOrd="0" parTransId="{B2450AF7-732A-46A5-99E4-50E1FCD4C49C}" sibTransId="{1D9A9EDD-41C3-4F59-A9BF-9CFD4034E214}"/>
    <dgm:cxn modelId="{CE05FE33-18C5-4114-9C75-710E30E88999}" srcId="{1C58773C-AAF6-499C-95C2-57C0F044C57A}" destId="{25050EF1-6CDC-4952-99A3-A115BC21EC35}" srcOrd="0" destOrd="0" parTransId="{4F0DDCA3-B991-4025-BD73-F069D9233D7F}" sibTransId="{1835131D-D1C0-437D-9B36-45E30C49EC70}"/>
    <dgm:cxn modelId="{96031689-1DA2-4703-8356-9D432D00296B}" type="presOf" srcId="{1C58773C-AAF6-499C-95C2-57C0F044C57A}" destId="{93E86AB6-9FCA-4D26-B1E4-DA2086583381}" srcOrd="0" destOrd="0" presId="urn:microsoft.com/office/officeart/2005/8/layout/chevron2"/>
    <dgm:cxn modelId="{12FE89F8-5F63-47D4-8533-9D1C3BE1D333}" type="presOf" srcId="{91AFEA63-4262-4597-98DA-9BDEF8EDFC9D}" destId="{03C9A369-8670-4FF9-8299-9B1524404391}" srcOrd="0" destOrd="0" presId="urn:microsoft.com/office/officeart/2005/8/layout/chevron2"/>
    <dgm:cxn modelId="{1CBF74EE-2A9A-4629-9980-1E1A9959E06B}" srcId="{989FD485-31DA-452E-864C-B47FAADBB856}" destId="{1C58773C-AAF6-499C-95C2-57C0F044C57A}" srcOrd="1" destOrd="0" parTransId="{59776F61-072F-4417-9EEB-7D27D2F4C019}" sibTransId="{55428B5F-D57B-4EE3-85A1-A9E2B9BD4FA1}"/>
    <dgm:cxn modelId="{9AB02549-B00D-4A7D-B26A-19666DEACCE1}" type="presOf" srcId="{989FD485-31DA-452E-864C-B47FAADBB856}" destId="{C7A38FAB-F414-4ABD-AD93-387BE2D06CDB}" srcOrd="0" destOrd="0" presId="urn:microsoft.com/office/officeart/2005/8/layout/chevron2"/>
    <dgm:cxn modelId="{B2D9DE55-25F3-40C7-9582-BDDF65D69E11}" type="presOf" srcId="{64AE2257-6BA5-46DA-85D7-10421223C428}" destId="{22FC65C5-5B20-4B9C-A314-35BADDC21DFE}" srcOrd="0" destOrd="0" presId="urn:microsoft.com/office/officeart/2005/8/layout/chevron2"/>
    <dgm:cxn modelId="{5DDDFCE0-80AD-472A-A17E-775F16981497}" type="presOf" srcId="{0C6583FD-8C54-427B-AD7A-D78620B30A86}" destId="{0669B767-AB43-4E33-9EF7-70EDDEBC1E19}" srcOrd="0" destOrd="0" presId="urn:microsoft.com/office/officeart/2005/8/layout/chevron2"/>
    <dgm:cxn modelId="{DD5FB747-FC8B-44A9-A174-D705792BF192}" srcId="{989FD485-31DA-452E-864C-B47FAADBB856}" destId="{91AFEA63-4262-4597-98DA-9BDEF8EDFC9D}" srcOrd="2" destOrd="0" parTransId="{2906DDC8-A942-4B6C-9D5A-4AF9EB417E31}" sibTransId="{72F9653A-5646-4408-A0D7-94CE0207F2F5}"/>
    <dgm:cxn modelId="{E364C5C6-39FC-473B-82AD-2638A592D299}" type="presParOf" srcId="{C7A38FAB-F414-4ABD-AD93-387BE2D06CDB}" destId="{DB7F1BDF-D23F-4C76-811D-A5DA5631F501}" srcOrd="0" destOrd="0" presId="urn:microsoft.com/office/officeart/2005/8/layout/chevron2"/>
    <dgm:cxn modelId="{6C9480A9-6779-4BF3-81B3-352D4315D5C1}" type="presParOf" srcId="{DB7F1BDF-D23F-4C76-811D-A5DA5631F501}" destId="{0669B767-AB43-4E33-9EF7-70EDDEBC1E19}" srcOrd="0" destOrd="0" presId="urn:microsoft.com/office/officeart/2005/8/layout/chevron2"/>
    <dgm:cxn modelId="{45EF2945-C4EE-49B0-824E-B16703F68137}" type="presParOf" srcId="{DB7F1BDF-D23F-4C76-811D-A5DA5631F501}" destId="{672AE4F6-85AB-43BE-8A17-D273C3FBFBCE}" srcOrd="1" destOrd="0" presId="urn:microsoft.com/office/officeart/2005/8/layout/chevron2"/>
    <dgm:cxn modelId="{3925C8D5-CCD7-4BAB-8F36-FFD091DE7251}" type="presParOf" srcId="{C7A38FAB-F414-4ABD-AD93-387BE2D06CDB}" destId="{12BBB856-A414-4EAD-907C-F82882394E49}" srcOrd="1" destOrd="0" presId="urn:microsoft.com/office/officeart/2005/8/layout/chevron2"/>
    <dgm:cxn modelId="{D2124A10-75E8-46A6-A739-FDAEDEE87228}" type="presParOf" srcId="{C7A38FAB-F414-4ABD-AD93-387BE2D06CDB}" destId="{CC52A81D-AAAF-4F99-B491-A42E33DED129}" srcOrd="2" destOrd="0" presId="urn:microsoft.com/office/officeart/2005/8/layout/chevron2"/>
    <dgm:cxn modelId="{B408872A-15D6-4C80-BBF6-EA695FDA69A9}" type="presParOf" srcId="{CC52A81D-AAAF-4F99-B491-A42E33DED129}" destId="{93E86AB6-9FCA-4D26-B1E4-DA2086583381}" srcOrd="0" destOrd="0" presId="urn:microsoft.com/office/officeart/2005/8/layout/chevron2"/>
    <dgm:cxn modelId="{C53C1343-70F3-4B44-B1B6-4E0111A50DD5}" type="presParOf" srcId="{CC52A81D-AAAF-4F99-B491-A42E33DED129}" destId="{D9627978-7ED8-4AEF-BA40-912F19494C4D}" srcOrd="1" destOrd="0" presId="urn:microsoft.com/office/officeart/2005/8/layout/chevron2"/>
    <dgm:cxn modelId="{6E6A4873-916D-4DDB-A7FE-B50148F3FFA2}" type="presParOf" srcId="{C7A38FAB-F414-4ABD-AD93-387BE2D06CDB}" destId="{C0E16059-1DA0-4B19-AD9F-E814B72C975A}" srcOrd="3" destOrd="0" presId="urn:microsoft.com/office/officeart/2005/8/layout/chevron2"/>
    <dgm:cxn modelId="{9B999487-E36A-43C9-9C9B-395BB19FD02A}" type="presParOf" srcId="{C7A38FAB-F414-4ABD-AD93-387BE2D06CDB}" destId="{5EA84FB7-1012-49B4-A25C-FACA71020DB5}" srcOrd="4" destOrd="0" presId="urn:microsoft.com/office/officeart/2005/8/layout/chevron2"/>
    <dgm:cxn modelId="{94C425B1-8FF9-4562-9C50-4DAF1E4351AB}" type="presParOf" srcId="{5EA84FB7-1012-49B4-A25C-FACA71020DB5}" destId="{03C9A369-8670-4FF9-8299-9B1524404391}" srcOrd="0" destOrd="0" presId="urn:microsoft.com/office/officeart/2005/8/layout/chevron2"/>
    <dgm:cxn modelId="{8048FF37-2676-4128-9044-99EDD06B843B}" type="presParOf" srcId="{5EA84FB7-1012-49B4-A25C-FACA71020DB5}" destId="{22FC65C5-5B20-4B9C-A314-35BADDC21DFE}"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C1AEC8-073C-4EF9-8A1B-EC9DC14E3A56}" type="doc">
      <dgm:prSet loTypeId="urn:microsoft.com/office/officeart/2005/8/layout/cycle7" loCatId="cycle" qsTypeId="urn:microsoft.com/office/officeart/2005/8/quickstyle/3d3" qsCatId="3D" csTypeId="urn:microsoft.com/office/officeart/2005/8/colors/accent1_2" csCatId="accent1" phldr="1"/>
      <dgm:spPr/>
      <dgm:t>
        <a:bodyPr/>
        <a:lstStyle/>
        <a:p>
          <a:endParaRPr lang="ru-RU"/>
        </a:p>
      </dgm:t>
    </dgm:pt>
    <dgm:pt modelId="{7C453D4E-B963-4485-9845-7C1D7979A80A}">
      <dgm:prSet phldrT="[Текст]"/>
      <dgm:spPr/>
      <dgm:t>
        <a:bodyPr/>
        <a:lstStyle/>
        <a:p>
          <a:r>
            <a:rPr lang="en-US" b="1" dirty="0" err="1" smtClean="0">
              <a:solidFill>
                <a:schemeClr val="tx1"/>
              </a:solidFill>
              <a:latin typeface="Cambria" panose="02040503050406030204" pitchFamily="18" charset="0"/>
              <a:ea typeface="Cambria" panose="02040503050406030204" pitchFamily="18" charset="0"/>
            </a:rPr>
            <a:t>Tibbiy</a:t>
          </a:r>
          <a:r>
            <a:rPr lang="en-US" b="1" dirty="0" smtClean="0">
              <a:solidFill>
                <a:schemeClr val="tx1"/>
              </a:solidFill>
              <a:latin typeface="Cambria" panose="02040503050406030204" pitchFamily="18" charset="0"/>
              <a:ea typeface="Cambria" panose="02040503050406030204" pitchFamily="18" charset="0"/>
            </a:rPr>
            <a:t> </a:t>
          </a:r>
          <a:r>
            <a:rPr lang="en-US" b="1" dirty="0" err="1" smtClean="0">
              <a:solidFill>
                <a:schemeClr val="tx1"/>
              </a:solidFill>
              <a:latin typeface="Cambria" panose="02040503050406030204" pitchFamily="18" charset="0"/>
              <a:ea typeface="Cambria" panose="02040503050406030204" pitchFamily="18" charset="0"/>
            </a:rPr>
            <a:t>tushuncha</a:t>
          </a:r>
          <a:endParaRPr lang="ru-RU" b="1" dirty="0">
            <a:solidFill>
              <a:schemeClr val="tx1"/>
            </a:solidFill>
            <a:latin typeface="Cambria" panose="02040503050406030204" pitchFamily="18" charset="0"/>
            <a:ea typeface="Cambria" panose="02040503050406030204" pitchFamily="18" charset="0"/>
          </a:endParaRPr>
        </a:p>
      </dgm:t>
    </dgm:pt>
    <dgm:pt modelId="{95BA2FCA-F37E-4ED2-B359-1E4A89352E77}" type="parTrans" cxnId="{64FC52B1-70B6-486B-A575-F3530B5FDEAB}">
      <dgm:prSet/>
      <dgm:spPr/>
      <dgm:t>
        <a:bodyPr/>
        <a:lstStyle/>
        <a:p>
          <a:endParaRPr lang="ru-RU"/>
        </a:p>
      </dgm:t>
    </dgm:pt>
    <dgm:pt modelId="{C375CA93-FED5-4591-9BF0-E4A176FE369B}" type="sibTrans" cxnId="{64FC52B1-70B6-486B-A575-F3530B5FDEAB}">
      <dgm:prSet/>
      <dgm:spPr/>
      <dgm:t>
        <a:bodyPr/>
        <a:lstStyle/>
        <a:p>
          <a:endParaRPr lang="ru-RU" b="1">
            <a:solidFill>
              <a:schemeClr val="tx1"/>
            </a:solidFill>
            <a:latin typeface="Cambria" panose="02040503050406030204" pitchFamily="18" charset="0"/>
            <a:ea typeface="Cambria" panose="02040503050406030204" pitchFamily="18" charset="0"/>
          </a:endParaRPr>
        </a:p>
      </dgm:t>
    </dgm:pt>
    <dgm:pt modelId="{981BF6BB-A66C-46D4-A5D0-FC754D0E90B7}">
      <dgm:prSet phldrT="[Текст]"/>
      <dgm:spPr/>
      <dgm:t>
        <a:bodyPr/>
        <a:lstStyle/>
        <a:p>
          <a:r>
            <a:rPr lang="en-US" b="1" dirty="0" err="1" smtClean="0">
              <a:solidFill>
                <a:schemeClr val="tx1"/>
              </a:solidFill>
              <a:latin typeface="Cambria" panose="02040503050406030204" pitchFamily="18" charset="0"/>
              <a:ea typeface="Cambria" panose="02040503050406030204" pitchFamily="18" charset="0"/>
            </a:rPr>
            <a:t>Huquqiy</a:t>
          </a:r>
          <a:r>
            <a:rPr lang="en-US" b="1" dirty="0" smtClean="0">
              <a:solidFill>
                <a:schemeClr val="tx1"/>
              </a:solidFill>
              <a:latin typeface="Cambria" panose="02040503050406030204" pitchFamily="18" charset="0"/>
              <a:ea typeface="Cambria" panose="02040503050406030204" pitchFamily="18" charset="0"/>
            </a:rPr>
            <a:t> </a:t>
          </a:r>
          <a:r>
            <a:rPr lang="en-US" b="1" dirty="0" err="1" smtClean="0">
              <a:solidFill>
                <a:schemeClr val="tx1"/>
              </a:solidFill>
              <a:latin typeface="Cambria" panose="02040503050406030204" pitchFamily="18" charset="0"/>
              <a:ea typeface="Cambria" panose="02040503050406030204" pitchFamily="18" charset="0"/>
            </a:rPr>
            <a:t>tushuncha</a:t>
          </a:r>
          <a:endParaRPr lang="ru-RU" b="1" dirty="0">
            <a:solidFill>
              <a:schemeClr val="tx1"/>
            </a:solidFill>
            <a:latin typeface="Cambria" panose="02040503050406030204" pitchFamily="18" charset="0"/>
            <a:ea typeface="Cambria" panose="02040503050406030204" pitchFamily="18" charset="0"/>
          </a:endParaRPr>
        </a:p>
      </dgm:t>
    </dgm:pt>
    <dgm:pt modelId="{81395E87-8244-44DC-A248-FE60F48D3587}" type="parTrans" cxnId="{5F99708F-9E3F-4712-BC9A-5AE82F714DB4}">
      <dgm:prSet/>
      <dgm:spPr/>
      <dgm:t>
        <a:bodyPr/>
        <a:lstStyle/>
        <a:p>
          <a:endParaRPr lang="ru-RU"/>
        </a:p>
      </dgm:t>
    </dgm:pt>
    <dgm:pt modelId="{A5B5C493-982D-4BD1-B8A6-C62E97E627C3}" type="sibTrans" cxnId="{5F99708F-9E3F-4712-BC9A-5AE82F714DB4}">
      <dgm:prSet/>
      <dgm:spPr/>
      <dgm:t>
        <a:bodyPr/>
        <a:lstStyle/>
        <a:p>
          <a:endParaRPr lang="ru-RU" b="1">
            <a:solidFill>
              <a:schemeClr val="tx1"/>
            </a:solidFill>
            <a:latin typeface="Cambria" panose="02040503050406030204" pitchFamily="18" charset="0"/>
            <a:ea typeface="Cambria" panose="02040503050406030204" pitchFamily="18" charset="0"/>
          </a:endParaRPr>
        </a:p>
      </dgm:t>
    </dgm:pt>
    <dgm:pt modelId="{9C1DE59E-7086-43E5-86A2-A5E6AA1F8DA5}">
      <dgm:prSet phldrT="[Текст]"/>
      <dgm:spPr/>
      <dgm:t>
        <a:bodyPr/>
        <a:lstStyle/>
        <a:p>
          <a:r>
            <a:rPr lang="en-US" b="1" dirty="0" err="1" smtClean="0">
              <a:solidFill>
                <a:schemeClr val="tx1"/>
              </a:solidFill>
              <a:latin typeface="Cambria" panose="02040503050406030204" pitchFamily="18" charset="0"/>
              <a:ea typeface="Cambria" panose="02040503050406030204" pitchFamily="18" charset="0"/>
            </a:rPr>
            <a:t>Ijtimoiy</a:t>
          </a:r>
          <a:r>
            <a:rPr lang="en-US" b="1" dirty="0" smtClean="0">
              <a:solidFill>
                <a:schemeClr val="tx1"/>
              </a:solidFill>
              <a:latin typeface="Cambria" panose="02040503050406030204" pitchFamily="18" charset="0"/>
              <a:ea typeface="Cambria" panose="02040503050406030204" pitchFamily="18" charset="0"/>
            </a:rPr>
            <a:t> </a:t>
          </a:r>
          <a:r>
            <a:rPr lang="en-US" b="1" dirty="0" err="1" smtClean="0">
              <a:solidFill>
                <a:schemeClr val="tx1"/>
              </a:solidFill>
              <a:latin typeface="Cambria" panose="02040503050406030204" pitchFamily="18" charset="0"/>
              <a:ea typeface="Cambria" panose="02040503050406030204" pitchFamily="18" charset="0"/>
            </a:rPr>
            <a:t>tushuncha</a:t>
          </a:r>
          <a:endParaRPr lang="ru-RU" b="1" dirty="0">
            <a:solidFill>
              <a:schemeClr val="tx1"/>
            </a:solidFill>
            <a:latin typeface="Cambria" panose="02040503050406030204" pitchFamily="18" charset="0"/>
            <a:ea typeface="Cambria" panose="02040503050406030204" pitchFamily="18" charset="0"/>
          </a:endParaRPr>
        </a:p>
      </dgm:t>
    </dgm:pt>
    <dgm:pt modelId="{75C8A23B-F95E-48CB-AEB1-9320E1F759CF}" type="parTrans" cxnId="{88A1F045-3F46-4BFA-8055-B09BEF9099A6}">
      <dgm:prSet/>
      <dgm:spPr/>
      <dgm:t>
        <a:bodyPr/>
        <a:lstStyle/>
        <a:p>
          <a:endParaRPr lang="ru-RU"/>
        </a:p>
      </dgm:t>
    </dgm:pt>
    <dgm:pt modelId="{671FDAC5-2934-409F-8ABB-F2A34E2BD8D9}" type="sibTrans" cxnId="{88A1F045-3F46-4BFA-8055-B09BEF9099A6}">
      <dgm:prSet/>
      <dgm:spPr/>
      <dgm:t>
        <a:bodyPr/>
        <a:lstStyle/>
        <a:p>
          <a:endParaRPr lang="ru-RU" b="1">
            <a:solidFill>
              <a:schemeClr val="tx1"/>
            </a:solidFill>
            <a:latin typeface="Cambria" panose="02040503050406030204" pitchFamily="18" charset="0"/>
            <a:ea typeface="Cambria" panose="02040503050406030204" pitchFamily="18" charset="0"/>
          </a:endParaRPr>
        </a:p>
      </dgm:t>
    </dgm:pt>
    <dgm:pt modelId="{084C0F7C-7D50-4C25-BFDD-9395E05C4349}" type="pres">
      <dgm:prSet presAssocID="{54C1AEC8-073C-4EF9-8A1B-EC9DC14E3A56}" presName="Name0" presStyleCnt="0">
        <dgm:presLayoutVars>
          <dgm:dir/>
          <dgm:resizeHandles val="exact"/>
        </dgm:presLayoutVars>
      </dgm:prSet>
      <dgm:spPr/>
    </dgm:pt>
    <dgm:pt modelId="{4B77FC8A-B40D-4202-ADCE-2B0D84B0E442}" type="pres">
      <dgm:prSet presAssocID="{7C453D4E-B963-4485-9845-7C1D7979A80A}" presName="node" presStyleLbl="node1" presStyleIdx="0" presStyleCnt="3">
        <dgm:presLayoutVars>
          <dgm:bulletEnabled val="1"/>
        </dgm:presLayoutVars>
      </dgm:prSet>
      <dgm:spPr/>
      <dgm:t>
        <a:bodyPr/>
        <a:lstStyle/>
        <a:p>
          <a:endParaRPr lang="ru-RU"/>
        </a:p>
      </dgm:t>
    </dgm:pt>
    <dgm:pt modelId="{AF0A5567-7B96-40FD-9D76-5B114C75B23C}" type="pres">
      <dgm:prSet presAssocID="{C375CA93-FED5-4591-9BF0-E4A176FE369B}" presName="sibTrans" presStyleLbl="sibTrans2D1" presStyleIdx="0" presStyleCnt="3"/>
      <dgm:spPr/>
    </dgm:pt>
    <dgm:pt modelId="{7C3E0A67-6531-4208-8600-F3F153A42988}" type="pres">
      <dgm:prSet presAssocID="{C375CA93-FED5-4591-9BF0-E4A176FE369B}" presName="connectorText" presStyleLbl="sibTrans2D1" presStyleIdx="0" presStyleCnt="3"/>
      <dgm:spPr/>
    </dgm:pt>
    <dgm:pt modelId="{FEE8C277-FF13-400A-B504-86535E818D52}" type="pres">
      <dgm:prSet presAssocID="{981BF6BB-A66C-46D4-A5D0-FC754D0E90B7}" presName="node" presStyleLbl="node1" presStyleIdx="1" presStyleCnt="3">
        <dgm:presLayoutVars>
          <dgm:bulletEnabled val="1"/>
        </dgm:presLayoutVars>
      </dgm:prSet>
      <dgm:spPr/>
      <dgm:t>
        <a:bodyPr/>
        <a:lstStyle/>
        <a:p>
          <a:endParaRPr lang="ru-RU"/>
        </a:p>
      </dgm:t>
    </dgm:pt>
    <dgm:pt modelId="{4BDB90AF-04E0-4FE9-8148-1C7BBDC64DA3}" type="pres">
      <dgm:prSet presAssocID="{A5B5C493-982D-4BD1-B8A6-C62E97E627C3}" presName="sibTrans" presStyleLbl="sibTrans2D1" presStyleIdx="1" presStyleCnt="3"/>
      <dgm:spPr/>
    </dgm:pt>
    <dgm:pt modelId="{072B39FE-33F1-4128-BCFF-1F5DBF584A36}" type="pres">
      <dgm:prSet presAssocID="{A5B5C493-982D-4BD1-B8A6-C62E97E627C3}" presName="connectorText" presStyleLbl="sibTrans2D1" presStyleIdx="1" presStyleCnt="3"/>
      <dgm:spPr/>
    </dgm:pt>
    <dgm:pt modelId="{92173139-6518-4F5D-8234-C93D77B1549F}" type="pres">
      <dgm:prSet presAssocID="{9C1DE59E-7086-43E5-86A2-A5E6AA1F8DA5}" presName="node" presStyleLbl="node1" presStyleIdx="2" presStyleCnt="3">
        <dgm:presLayoutVars>
          <dgm:bulletEnabled val="1"/>
        </dgm:presLayoutVars>
      </dgm:prSet>
      <dgm:spPr/>
    </dgm:pt>
    <dgm:pt modelId="{DE0869CA-B814-452B-ABA7-4C93E60EA988}" type="pres">
      <dgm:prSet presAssocID="{671FDAC5-2934-409F-8ABB-F2A34E2BD8D9}" presName="sibTrans" presStyleLbl="sibTrans2D1" presStyleIdx="2" presStyleCnt="3"/>
      <dgm:spPr/>
    </dgm:pt>
    <dgm:pt modelId="{DA5E9CD2-FAAC-4045-BD9F-4D36D8A217F9}" type="pres">
      <dgm:prSet presAssocID="{671FDAC5-2934-409F-8ABB-F2A34E2BD8D9}" presName="connectorText" presStyleLbl="sibTrans2D1" presStyleIdx="2" presStyleCnt="3"/>
      <dgm:spPr/>
    </dgm:pt>
  </dgm:ptLst>
  <dgm:cxnLst>
    <dgm:cxn modelId="{1B6A48EF-008C-418C-AC52-850E2B80F2CD}" type="presOf" srcId="{7C453D4E-B963-4485-9845-7C1D7979A80A}" destId="{4B77FC8A-B40D-4202-ADCE-2B0D84B0E442}" srcOrd="0" destOrd="0" presId="urn:microsoft.com/office/officeart/2005/8/layout/cycle7"/>
    <dgm:cxn modelId="{7506C819-ECE7-4AAA-8B5A-ACA7A13AA622}" type="presOf" srcId="{A5B5C493-982D-4BD1-B8A6-C62E97E627C3}" destId="{4BDB90AF-04E0-4FE9-8148-1C7BBDC64DA3}" srcOrd="0" destOrd="0" presId="urn:microsoft.com/office/officeart/2005/8/layout/cycle7"/>
    <dgm:cxn modelId="{88A1F045-3F46-4BFA-8055-B09BEF9099A6}" srcId="{54C1AEC8-073C-4EF9-8A1B-EC9DC14E3A56}" destId="{9C1DE59E-7086-43E5-86A2-A5E6AA1F8DA5}" srcOrd="2" destOrd="0" parTransId="{75C8A23B-F95E-48CB-AEB1-9320E1F759CF}" sibTransId="{671FDAC5-2934-409F-8ABB-F2A34E2BD8D9}"/>
    <dgm:cxn modelId="{64FC52B1-70B6-486B-A575-F3530B5FDEAB}" srcId="{54C1AEC8-073C-4EF9-8A1B-EC9DC14E3A56}" destId="{7C453D4E-B963-4485-9845-7C1D7979A80A}" srcOrd="0" destOrd="0" parTransId="{95BA2FCA-F37E-4ED2-B359-1E4A89352E77}" sibTransId="{C375CA93-FED5-4591-9BF0-E4A176FE369B}"/>
    <dgm:cxn modelId="{F9901991-9A26-4F34-B141-52DF25DA62F4}" type="presOf" srcId="{54C1AEC8-073C-4EF9-8A1B-EC9DC14E3A56}" destId="{084C0F7C-7D50-4C25-BFDD-9395E05C4349}" srcOrd="0" destOrd="0" presId="urn:microsoft.com/office/officeart/2005/8/layout/cycle7"/>
    <dgm:cxn modelId="{68DDDA0A-5BAB-44D5-BC95-41B6B7964671}" type="presOf" srcId="{C375CA93-FED5-4591-9BF0-E4A176FE369B}" destId="{7C3E0A67-6531-4208-8600-F3F153A42988}" srcOrd="1" destOrd="0" presId="urn:microsoft.com/office/officeart/2005/8/layout/cycle7"/>
    <dgm:cxn modelId="{8D0B0E89-7C33-48E8-B61F-9301B2F754CD}" type="presOf" srcId="{9C1DE59E-7086-43E5-86A2-A5E6AA1F8DA5}" destId="{92173139-6518-4F5D-8234-C93D77B1549F}" srcOrd="0" destOrd="0" presId="urn:microsoft.com/office/officeart/2005/8/layout/cycle7"/>
    <dgm:cxn modelId="{405B18AA-5E17-4D69-9F4A-7F0DB4EBC31D}" type="presOf" srcId="{981BF6BB-A66C-46D4-A5D0-FC754D0E90B7}" destId="{FEE8C277-FF13-400A-B504-86535E818D52}" srcOrd="0" destOrd="0" presId="urn:microsoft.com/office/officeart/2005/8/layout/cycle7"/>
    <dgm:cxn modelId="{19626118-B0DA-4D65-82BA-4FA7DF4A1A77}" type="presOf" srcId="{A5B5C493-982D-4BD1-B8A6-C62E97E627C3}" destId="{072B39FE-33F1-4128-BCFF-1F5DBF584A36}" srcOrd="1" destOrd="0" presId="urn:microsoft.com/office/officeart/2005/8/layout/cycle7"/>
    <dgm:cxn modelId="{29C7A0DC-5949-4214-89B8-F2E046DDB19B}" type="presOf" srcId="{671FDAC5-2934-409F-8ABB-F2A34E2BD8D9}" destId="{DA5E9CD2-FAAC-4045-BD9F-4D36D8A217F9}" srcOrd="1" destOrd="0" presId="urn:microsoft.com/office/officeart/2005/8/layout/cycle7"/>
    <dgm:cxn modelId="{5F99708F-9E3F-4712-BC9A-5AE82F714DB4}" srcId="{54C1AEC8-073C-4EF9-8A1B-EC9DC14E3A56}" destId="{981BF6BB-A66C-46D4-A5D0-FC754D0E90B7}" srcOrd="1" destOrd="0" parTransId="{81395E87-8244-44DC-A248-FE60F48D3587}" sibTransId="{A5B5C493-982D-4BD1-B8A6-C62E97E627C3}"/>
    <dgm:cxn modelId="{A00E7544-C5FC-4ECA-91DC-6E3AD962A3D7}" type="presOf" srcId="{671FDAC5-2934-409F-8ABB-F2A34E2BD8D9}" destId="{DE0869CA-B814-452B-ABA7-4C93E60EA988}" srcOrd="0" destOrd="0" presId="urn:microsoft.com/office/officeart/2005/8/layout/cycle7"/>
    <dgm:cxn modelId="{BD860572-3B72-49BA-8A28-65955F16E707}" type="presOf" srcId="{C375CA93-FED5-4591-9BF0-E4A176FE369B}" destId="{AF0A5567-7B96-40FD-9D76-5B114C75B23C}" srcOrd="0" destOrd="0" presId="urn:microsoft.com/office/officeart/2005/8/layout/cycle7"/>
    <dgm:cxn modelId="{161E14AE-AD7A-4E07-9CA1-4917B151F6C8}" type="presParOf" srcId="{084C0F7C-7D50-4C25-BFDD-9395E05C4349}" destId="{4B77FC8A-B40D-4202-ADCE-2B0D84B0E442}" srcOrd="0" destOrd="0" presId="urn:microsoft.com/office/officeart/2005/8/layout/cycle7"/>
    <dgm:cxn modelId="{DB940119-8992-4C72-A5F9-8A87F9E09ABF}" type="presParOf" srcId="{084C0F7C-7D50-4C25-BFDD-9395E05C4349}" destId="{AF0A5567-7B96-40FD-9D76-5B114C75B23C}" srcOrd="1" destOrd="0" presId="urn:microsoft.com/office/officeart/2005/8/layout/cycle7"/>
    <dgm:cxn modelId="{E7CBB8BF-AA0E-4D22-9D7C-2E794B29F686}" type="presParOf" srcId="{AF0A5567-7B96-40FD-9D76-5B114C75B23C}" destId="{7C3E0A67-6531-4208-8600-F3F153A42988}" srcOrd="0" destOrd="0" presId="urn:microsoft.com/office/officeart/2005/8/layout/cycle7"/>
    <dgm:cxn modelId="{5E8D5EF0-FE69-4605-9C66-89D9472DAF6D}" type="presParOf" srcId="{084C0F7C-7D50-4C25-BFDD-9395E05C4349}" destId="{FEE8C277-FF13-400A-B504-86535E818D52}" srcOrd="2" destOrd="0" presId="urn:microsoft.com/office/officeart/2005/8/layout/cycle7"/>
    <dgm:cxn modelId="{8EB706E9-36B9-425D-8EEB-5574A1BE5FFE}" type="presParOf" srcId="{084C0F7C-7D50-4C25-BFDD-9395E05C4349}" destId="{4BDB90AF-04E0-4FE9-8148-1C7BBDC64DA3}" srcOrd="3" destOrd="0" presId="urn:microsoft.com/office/officeart/2005/8/layout/cycle7"/>
    <dgm:cxn modelId="{6DA38FDD-CA6C-4F40-A094-B5B3897F5B43}" type="presParOf" srcId="{4BDB90AF-04E0-4FE9-8148-1C7BBDC64DA3}" destId="{072B39FE-33F1-4128-BCFF-1F5DBF584A36}" srcOrd="0" destOrd="0" presId="urn:microsoft.com/office/officeart/2005/8/layout/cycle7"/>
    <dgm:cxn modelId="{1C073606-3486-4EFF-A63A-472E907CBD09}" type="presParOf" srcId="{084C0F7C-7D50-4C25-BFDD-9395E05C4349}" destId="{92173139-6518-4F5D-8234-C93D77B1549F}" srcOrd="4" destOrd="0" presId="urn:microsoft.com/office/officeart/2005/8/layout/cycle7"/>
    <dgm:cxn modelId="{09B001F0-3C5F-4026-9C30-B7A0834944AA}" type="presParOf" srcId="{084C0F7C-7D50-4C25-BFDD-9395E05C4349}" destId="{DE0869CA-B814-452B-ABA7-4C93E60EA988}" srcOrd="5" destOrd="0" presId="urn:microsoft.com/office/officeart/2005/8/layout/cycle7"/>
    <dgm:cxn modelId="{0A7818DF-6490-41A8-8645-5E5DACE24CC4}" type="presParOf" srcId="{DE0869CA-B814-452B-ABA7-4C93E60EA988}" destId="{DA5E9CD2-FAAC-4045-BD9F-4D36D8A217F9}"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176B35-778E-416E-967C-A901C2B8ACE7}" type="doc">
      <dgm:prSet loTypeId="urn:microsoft.com/office/officeart/2008/layout/VerticalCurvedList" loCatId="list" qsTypeId="urn:microsoft.com/office/officeart/2005/8/quickstyle/3d3" qsCatId="3D" csTypeId="urn:microsoft.com/office/officeart/2005/8/colors/accent1_2" csCatId="accent1" phldr="1"/>
      <dgm:spPr/>
      <dgm:t>
        <a:bodyPr/>
        <a:lstStyle/>
        <a:p>
          <a:endParaRPr lang="ru-RU"/>
        </a:p>
      </dgm:t>
    </dgm:pt>
    <dgm:pt modelId="{A7C2C1A0-43E5-431F-8066-B6AB3E2F031B}">
      <dgm:prSet phldrT="[Текст]"/>
      <dgm:spPr/>
      <dgm:t>
        <a:bodyPr/>
        <a:lstStyle/>
        <a:p>
          <a:r>
            <a:rPr lang="en-US" b="1" dirty="0" err="1" smtClean="0">
              <a:solidFill>
                <a:schemeClr val="tx1"/>
              </a:solidFill>
              <a:latin typeface="Cambria" panose="02040503050406030204" pitchFamily="18" charset="0"/>
              <a:ea typeface="Cambria" panose="02040503050406030204" pitchFamily="18" charset="0"/>
            </a:rPr>
            <a:t>Jismoniy</a:t>
          </a:r>
          <a:r>
            <a:rPr lang="en-US" b="1" dirty="0" smtClean="0">
              <a:solidFill>
                <a:schemeClr val="tx1"/>
              </a:solidFill>
              <a:latin typeface="Cambria" panose="02040503050406030204" pitchFamily="18" charset="0"/>
              <a:ea typeface="Cambria" panose="02040503050406030204" pitchFamily="18" charset="0"/>
            </a:rPr>
            <a:t> </a:t>
          </a:r>
          <a:r>
            <a:rPr lang="en-US" b="1" dirty="0" err="1" smtClean="0">
              <a:solidFill>
                <a:schemeClr val="tx1"/>
              </a:solidFill>
              <a:latin typeface="Cambria" panose="02040503050406030204" pitchFamily="18" charset="0"/>
              <a:ea typeface="Cambria" panose="02040503050406030204" pitchFamily="18" charset="0"/>
            </a:rPr>
            <a:t>nogironlik</a:t>
          </a:r>
          <a:endParaRPr lang="ru-RU" b="1" dirty="0">
            <a:solidFill>
              <a:schemeClr val="tx1"/>
            </a:solidFill>
            <a:latin typeface="Cambria" panose="02040503050406030204" pitchFamily="18" charset="0"/>
            <a:ea typeface="Cambria" panose="02040503050406030204" pitchFamily="18" charset="0"/>
          </a:endParaRPr>
        </a:p>
      </dgm:t>
    </dgm:pt>
    <dgm:pt modelId="{E44639F2-D41F-4650-8C91-791613B2F425}" type="parTrans" cxnId="{9C27824A-EF32-4356-A50A-DFEDDA88995D}">
      <dgm:prSet/>
      <dgm:spPr/>
      <dgm:t>
        <a:bodyPr/>
        <a:lstStyle/>
        <a:p>
          <a:endParaRPr lang="ru-RU"/>
        </a:p>
      </dgm:t>
    </dgm:pt>
    <dgm:pt modelId="{DC501410-EB89-4408-92C6-E054E1197851}" type="sibTrans" cxnId="{9C27824A-EF32-4356-A50A-DFEDDA88995D}">
      <dgm:prSet/>
      <dgm:spPr/>
      <dgm:t>
        <a:bodyPr/>
        <a:lstStyle/>
        <a:p>
          <a:endParaRPr lang="ru-RU" b="1">
            <a:solidFill>
              <a:schemeClr val="tx1"/>
            </a:solidFill>
            <a:latin typeface="Cambria" panose="02040503050406030204" pitchFamily="18" charset="0"/>
            <a:ea typeface="Cambria" panose="02040503050406030204" pitchFamily="18" charset="0"/>
          </a:endParaRPr>
        </a:p>
      </dgm:t>
    </dgm:pt>
    <dgm:pt modelId="{4EBBC021-D561-4822-A778-2AFB177F3E62}">
      <dgm:prSet phldrT="[Текст]"/>
      <dgm:spPr/>
      <dgm:t>
        <a:bodyPr/>
        <a:lstStyle/>
        <a:p>
          <a:r>
            <a:rPr lang="en-US" b="1" dirty="0" smtClean="0">
              <a:solidFill>
                <a:schemeClr val="tx1"/>
              </a:solidFill>
              <a:latin typeface="Cambria" panose="02040503050406030204" pitchFamily="18" charset="0"/>
              <a:ea typeface="Cambria" panose="02040503050406030204" pitchFamily="18" charset="0"/>
            </a:rPr>
            <a:t>Sensor </a:t>
          </a:r>
          <a:r>
            <a:rPr lang="en-US" b="1" dirty="0" err="1" smtClean="0">
              <a:solidFill>
                <a:schemeClr val="tx1"/>
              </a:solidFill>
              <a:latin typeface="Cambria" panose="02040503050406030204" pitchFamily="18" charset="0"/>
              <a:ea typeface="Cambria" panose="02040503050406030204" pitchFamily="18" charset="0"/>
            </a:rPr>
            <a:t>nogironlik</a:t>
          </a:r>
          <a:endParaRPr lang="ru-RU" b="1" dirty="0">
            <a:solidFill>
              <a:schemeClr val="tx1"/>
            </a:solidFill>
            <a:latin typeface="Cambria" panose="02040503050406030204" pitchFamily="18" charset="0"/>
            <a:ea typeface="Cambria" panose="02040503050406030204" pitchFamily="18" charset="0"/>
          </a:endParaRPr>
        </a:p>
      </dgm:t>
    </dgm:pt>
    <dgm:pt modelId="{FB99EFF1-C9BC-4844-A110-AA572870F698}" type="parTrans" cxnId="{940D22B0-0F2C-4D9C-B8AE-982D0FD19166}">
      <dgm:prSet/>
      <dgm:spPr/>
      <dgm:t>
        <a:bodyPr/>
        <a:lstStyle/>
        <a:p>
          <a:endParaRPr lang="ru-RU"/>
        </a:p>
      </dgm:t>
    </dgm:pt>
    <dgm:pt modelId="{DD30BE29-52D6-4473-951A-93F9C64E27F9}" type="sibTrans" cxnId="{940D22B0-0F2C-4D9C-B8AE-982D0FD19166}">
      <dgm:prSet/>
      <dgm:spPr/>
      <dgm:t>
        <a:bodyPr/>
        <a:lstStyle/>
        <a:p>
          <a:endParaRPr lang="ru-RU"/>
        </a:p>
      </dgm:t>
    </dgm:pt>
    <dgm:pt modelId="{A54FF25B-0559-4708-839E-4D5BB7549142}">
      <dgm:prSet phldrT="[Текст]"/>
      <dgm:spPr/>
      <dgm:t>
        <a:bodyPr/>
        <a:lstStyle/>
        <a:p>
          <a:r>
            <a:rPr lang="en-US" b="1" dirty="0" err="1" smtClean="0">
              <a:solidFill>
                <a:schemeClr val="tx1"/>
              </a:solidFill>
              <a:latin typeface="Cambria" panose="02040503050406030204" pitchFamily="18" charset="0"/>
              <a:ea typeface="Cambria" panose="02040503050406030204" pitchFamily="18" charset="0"/>
            </a:rPr>
            <a:t>Intellektual</a:t>
          </a:r>
          <a:r>
            <a:rPr lang="en-US" b="1" dirty="0" smtClean="0">
              <a:solidFill>
                <a:schemeClr val="tx1"/>
              </a:solidFill>
              <a:latin typeface="Cambria" panose="02040503050406030204" pitchFamily="18" charset="0"/>
              <a:ea typeface="Cambria" panose="02040503050406030204" pitchFamily="18" charset="0"/>
            </a:rPr>
            <a:t> </a:t>
          </a:r>
          <a:r>
            <a:rPr lang="en-US" b="1" dirty="0" err="1" smtClean="0">
              <a:solidFill>
                <a:schemeClr val="tx1"/>
              </a:solidFill>
              <a:latin typeface="Cambria" panose="02040503050406030204" pitchFamily="18" charset="0"/>
              <a:ea typeface="Cambria" panose="02040503050406030204" pitchFamily="18" charset="0"/>
            </a:rPr>
            <a:t>nogironlik</a:t>
          </a:r>
          <a:endParaRPr lang="ru-RU" b="1" dirty="0">
            <a:solidFill>
              <a:schemeClr val="tx1"/>
            </a:solidFill>
            <a:latin typeface="Cambria" panose="02040503050406030204" pitchFamily="18" charset="0"/>
            <a:ea typeface="Cambria" panose="02040503050406030204" pitchFamily="18" charset="0"/>
          </a:endParaRPr>
        </a:p>
      </dgm:t>
    </dgm:pt>
    <dgm:pt modelId="{760600C6-41AC-4653-AE60-54252D2BF0F2}" type="parTrans" cxnId="{56F82861-6D65-47D3-8402-E3493AF1E534}">
      <dgm:prSet/>
      <dgm:spPr/>
      <dgm:t>
        <a:bodyPr/>
        <a:lstStyle/>
        <a:p>
          <a:endParaRPr lang="ru-RU"/>
        </a:p>
      </dgm:t>
    </dgm:pt>
    <dgm:pt modelId="{CE926532-FAFD-4458-BFBB-33624837FD93}" type="sibTrans" cxnId="{56F82861-6D65-47D3-8402-E3493AF1E534}">
      <dgm:prSet/>
      <dgm:spPr/>
      <dgm:t>
        <a:bodyPr/>
        <a:lstStyle/>
        <a:p>
          <a:endParaRPr lang="ru-RU"/>
        </a:p>
      </dgm:t>
    </dgm:pt>
    <dgm:pt modelId="{E03340DF-B6A9-4E30-AAA4-BAD5968F7AA0}">
      <dgm:prSet/>
      <dgm:spPr/>
      <dgm:t>
        <a:bodyPr/>
        <a:lstStyle/>
        <a:p>
          <a:r>
            <a:rPr lang="en-US" b="1" smtClean="0">
              <a:solidFill>
                <a:schemeClr val="tx1"/>
              </a:solidFill>
              <a:latin typeface="Cambria" panose="02040503050406030204" pitchFamily="18" charset="0"/>
              <a:ea typeface="Cambria" panose="02040503050406030204" pitchFamily="18" charset="0"/>
            </a:rPr>
            <a:t>Psixik nogironlik</a:t>
          </a:r>
          <a:endParaRPr lang="ru-RU" b="1">
            <a:solidFill>
              <a:schemeClr val="tx1"/>
            </a:solidFill>
            <a:latin typeface="Cambria" panose="02040503050406030204" pitchFamily="18" charset="0"/>
            <a:ea typeface="Cambria" panose="02040503050406030204" pitchFamily="18" charset="0"/>
          </a:endParaRPr>
        </a:p>
      </dgm:t>
    </dgm:pt>
    <dgm:pt modelId="{D4D7B204-2957-4602-ACA6-DFA943F1A183}" type="parTrans" cxnId="{3910EC7B-174D-4BAF-8789-7B30B36AB208}">
      <dgm:prSet/>
      <dgm:spPr/>
      <dgm:t>
        <a:bodyPr/>
        <a:lstStyle/>
        <a:p>
          <a:endParaRPr lang="ru-RU"/>
        </a:p>
      </dgm:t>
    </dgm:pt>
    <dgm:pt modelId="{E274A18C-C663-4F9C-B85A-9AD4627ACD4D}" type="sibTrans" cxnId="{3910EC7B-174D-4BAF-8789-7B30B36AB208}">
      <dgm:prSet/>
      <dgm:spPr/>
      <dgm:t>
        <a:bodyPr/>
        <a:lstStyle/>
        <a:p>
          <a:endParaRPr lang="ru-RU"/>
        </a:p>
      </dgm:t>
    </dgm:pt>
    <dgm:pt modelId="{BFB3F81A-C258-425A-8D72-26C2D501371F}">
      <dgm:prSet/>
      <dgm:spPr/>
      <dgm:t>
        <a:bodyPr/>
        <a:lstStyle/>
        <a:p>
          <a:r>
            <a:rPr lang="en-US" b="1" smtClean="0">
              <a:solidFill>
                <a:schemeClr val="tx1"/>
              </a:solidFill>
              <a:latin typeface="Cambria" panose="02040503050406030204" pitchFamily="18" charset="0"/>
              <a:ea typeface="Cambria" panose="02040503050406030204" pitchFamily="18" charset="0"/>
            </a:rPr>
            <a:t>Murakkab nogironlik</a:t>
          </a:r>
          <a:endParaRPr lang="ru-RU" b="1">
            <a:solidFill>
              <a:schemeClr val="tx1"/>
            </a:solidFill>
            <a:latin typeface="Cambria" panose="02040503050406030204" pitchFamily="18" charset="0"/>
            <a:ea typeface="Cambria" panose="02040503050406030204" pitchFamily="18" charset="0"/>
          </a:endParaRPr>
        </a:p>
      </dgm:t>
    </dgm:pt>
    <dgm:pt modelId="{352845DA-3241-4A84-ABDB-9778E175E3EE}" type="parTrans" cxnId="{1E985A31-D17C-4EDE-AE21-A8173DF808EA}">
      <dgm:prSet/>
      <dgm:spPr/>
      <dgm:t>
        <a:bodyPr/>
        <a:lstStyle/>
        <a:p>
          <a:endParaRPr lang="ru-RU"/>
        </a:p>
      </dgm:t>
    </dgm:pt>
    <dgm:pt modelId="{F86DB7DE-C2CF-4537-AF11-F7C61710CDBA}" type="sibTrans" cxnId="{1E985A31-D17C-4EDE-AE21-A8173DF808EA}">
      <dgm:prSet/>
      <dgm:spPr/>
      <dgm:t>
        <a:bodyPr/>
        <a:lstStyle/>
        <a:p>
          <a:endParaRPr lang="ru-RU"/>
        </a:p>
      </dgm:t>
    </dgm:pt>
    <dgm:pt modelId="{328318A0-5FBE-49BF-B93D-C255BA1D8AD5}" type="pres">
      <dgm:prSet presAssocID="{99176B35-778E-416E-967C-A901C2B8ACE7}" presName="Name0" presStyleCnt="0">
        <dgm:presLayoutVars>
          <dgm:chMax val="7"/>
          <dgm:chPref val="7"/>
          <dgm:dir/>
        </dgm:presLayoutVars>
      </dgm:prSet>
      <dgm:spPr/>
    </dgm:pt>
    <dgm:pt modelId="{9C7799A4-07C5-48F8-B613-C4212230D12B}" type="pres">
      <dgm:prSet presAssocID="{99176B35-778E-416E-967C-A901C2B8ACE7}" presName="Name1" presStyleCnt="0"/>
      <dgm:spPr/>
    </dgm:pt>
    <dgm:pt modelId="{A533397F-2762-4AB9-9FFE-0F28A6DDF0BE}" type="pres">
      <dgm:prSet presAssocID="{99176B35-778E-416E-967C-A901C2B8ACE7}" presName="cycle" presStyleCnt="0"/>
      <dgm:spPr/>
    </dgm:pt>
    <dgm:pt modelId="{5D2BABA4-A90E-40BA-9799-CC584ECCD877}" type="pres">
      <dgm:prSet presAssocID="{99176B35-778E-416E-967C-A901C2B8ACE7}" presName="srcNode" presStyleLbl="node1" presStyleIdx="0" presStyleCnt="5"/>
      <dgm:spPr/>
    </dgm:pt>
    <dgm:pt modelId="{8850B2C7-66E9-4C41-A222-52196072AD39}" type="pres">
      <dgm:prSet presAssocID="{99176B35-778E-416E-967C-A901C2B8ACE7}" presName="conn" presStyleLbl="parChTrans1D2" presStyleIdx="0" presStyleCnt="1"/>
      <dgm:spPr/>
    </dgm:pt>
    <dgm:pt modelId="{8B9E4E49-F03F-435C-A9BD-2D889EF75DDF}" type="pres">
      <dgm:prSet presAssocID="{99176B35-778E-416E-967C-A901C2B8ACE7}" presName="extraNode" presStyleLbl="node1" presStyleIdx="0" presStyleCnt="5"/>
      <dgm:spPr/>
    </dgm:pt>
    <dgm:pt modelId="{ECE42598-21BA-4779-9457-B82D28828C9B}" type="pres">
      <dgm:prSet presAssocID="{99176B35-778E-416E-967C-A901C2B8ACE7}" presName="dstNode" presStyleLbl="node1" presStyleIdx="0" presStyleCnt="5"/>
      <dgm:spPr/>
    </dgm:pt>
    <dgm:pt modelId="{BBCB9BA4-F332-42FB-BA3F-F7FCBC89B653}" type="pres">
      <dgm:prSet presAssocID="{A7C2C1A0-43E5-431F-8066-B6AB3E2F031B}" presName="text_1" presStyleLbl="node1" presStyleIdx="0" presStyleCnt="5">
        <dgm:presLayoutVars>
          <dgm:bulletEnabled val="1"/>
        </dgm:presLayoutVars>
      </dgm:prSet>
      <dgm:spPr/>
      <dgm:t>
        <a:bodyPr/>
        <a:lstStyle/>
        <a:p>
          <a:endParaRPr lang="ru-RU"/>
        </a:p>
      </dgm:t>
    </dgm:pt>
    <dgm:pt modelId="{A28F1E2D-DDE7-4C07-8DE7-15455F81EF30}" type="pres">
      <dgm:prSet presAssocID="{A7C2C1A0-43E5-431F-8066-B6AB3E2F031B}" presName="accent_1" presStyleCnt="0"/>
      <dgm:spPr/>
    </dgm:pt>
    <dgm:pt modelId="{4DCA847F-A11C-40E7-9EBE-376BD2EAE988}" type="pres">
      <dgm:prSet presAssocID="{A7C2C1A0-43E5-431F-8066-B6AB3E2F031B}" presName="accentRepeatNode" presStyleLbl="solidFgAcc1" presStyleIdx="0" presStyleCnt="5"/>
      <dgm:spPr/>
    </dgm:pt>
    <dgm:pt modelId="{E29E4903-F6CE-41E4-8F43-B3173873C9BE}" type="pres">
      <dgm:prSet presAssocID="{4EBBC021-D561-4822-A778-2AFB177F3E62}" presName="text_2" presStyleLbl="node1" presStyleIdx="1" presStyleCnt="5">
        <dgm:presLayoutVars>
          <dgm:bulletEnabled val="1"/>
        </dgm:presLayoutVars>
      </dgm:prSet>
      <dgm:spPr/>
      <dgm:t>
        <a:bodyPr/>
        <a:lstStyle/>
        <a:p>
          <a:endParaRPr lang="ru-RU"/>
        </a:p>
      </dgm:t>
    </dgm:pt>
    <dgm:pt modelId="{A15B54C0-DBA3-486D-BB18-EAE8AD4D8CE1}" type="pres">
      <dgm:prSet presAssocID="{4EBBC021-D561-4822-A778-2AFB177F3E62}" presName="accent_2" presStyleCnt="0"/>
      <dgm:spPr/>
    </dgm:pt>
    <dgm:pt modelId="{F72B0488-F6C0-4141-AB9A-695F46919DC1}" type="pres">
      <dgm:prSet presAssocID="{4EBBC021-D561-4822-A778-2AFB177F3E62}" presName="accentRepeatNode" presStyleLbl="solidFgAcc1" presStyleIdx="1" presStyleCnt="5"/>
      <dgm:spPr/>
    </dgm:pt>
    <dgm:pt modelId="{055676E9-531D-4904-B2DD-F66171E91735}" type="pres">
      <dgm:prSet presAssocID="{A54FF25B-0559-4708-839E-4D5BB7549142}" presName="text_3" presStyleLbl="node1" presStyleIdx="2" presStyleCnt="5">
        <dgm:presLayoutVars>
          <dgm:bulletEnabled val="1"/>
        </dgm:presLayoutVars>
      </dgm:prSet>
      <dgm:spPr/>
      <dgm:t>
        <a:bodyPr/>
        <a:lstStyle/>
        <a:p>
          <a:endParaRPr lang="ru-RU"/>
        </a:p>
      </dgm:t>
    </dgm:pt>
    <dgm:pt modelId="{7A84C20A-3373-47CD-AAFC-57EF3A2F77E8}" type="pres">
      <dgm:prSet presAssocID="{A54FF25B-0559-4708-839E-4D5BB7549142}" presName="accent_3" presStyleCnt="0"/>
      <dgm:spPr/>
    </dgm:pt>
    <dgm:pt modelId="{ADBACE7E-0970-44E8-94BF-6E3830C96426}" type="pres">
      <dgm:prSet presAssocID="{A54FF25B-0559-4708-839E-4D5BB7549142}" presName="accentRepeatNode" presStyleLbl="solidFgAcc1" presStyleIdx="2" presStyleCnt="5"/>
      <dgm:spPr/>
    </dgm:pt>
    <dgm:pt modelId="{5F3E24D4-01EF-40F8-BD5E-0D86C466D058}" type="pres">
      <dgm:prSet presAssocID="{E03340DF-B6A9-4E30-AAA4-BAD5968F7AA0}" presName="text_4" presStyleLbl="node1" presStyleIdx="3" presStyleCnt="5">
        <dgm:presLayoutVars>
          <dgm:bulletEnabled val="1"/>
        </dgm:presLayoutVars>
      </dgm:prSet>
      <dgm:spPr/>
    </dgm:pt>
    <dgm:pt modelId="{156AF4A9-46F4-4D57-A403-AE6C0CB0FCC1}" type="pres">
      <dgm:prSet presAssocID="{E03340DF-B6A9-4E30-AAA4-BAD5968F7AA0}" presName="accent_4" presStyleCnt="0"/>
      <dgm:spPr/>
    </dgm:pt>
    <dgm:pt modelId="{56B6F11A-B1A7-4595-843B-E782CD808383}" type="pres">
      <dgm:prSet presAssocID="{E03340DF-B6A9-4E30-AAA4-BAD5968F7AA0}" presName="accentRepeatNode" presStyleLbl="solidFgAcc1" presStyleIdx="3" presStyleCnt="5"/>
      <dgm:spPr/>
    </dgm:pt>
    <dgm:pt modelId="{3D75A797-E51C-4608-B058-9C8A0515F12F}" type="pres">
      <dgm:prSet presAssocID="{BFB3F81A-C258-425A-8D72-26C2D501371F}" presName="text_5" presStyleLbl="node1" presStyleIdx="4" presStyleCnt="5">
        <dgm:presLayoutVars>
          <dgm:bulletEnabled val="1"/>
        </dgm:presLayoutVars>
      </dgm:prSet>
      <dgm:spPr/>
    </dgm:pt>
    <dgm:pt modelId="{6664792D-F696-4B5D-AD48-C35BBAABCC94}" type="pres">
      <dgm:prSet presAssocID="{BFB3F81A-C258-425A-8D72-26C2D501371F}" presName="accent_5" presStyleCnt="0"/>
      <dgm:spPr/>
    </dgm:pt>
    <dgm:pt modelId="{F61A3BEE-62B7-4D1F-BE1C-BFB18CACC1A8}" type="pres">
      <dgm:prSet presAssocID="{BFB3F81A-C258-425A-8D72-26C2D501371F}" presName="accentRepeatNode" presStyleLbl="solidFgAcc1" presStyleIdx="4" presStyleCnt="5"/>
      <dgm:spPr/>
    </dgm:pt>
  </dgm:ptLst>
  <dgm:cxnLst>
    <dgm:cxn modelId="{94BABD58-0872-4404-9AA4-269179C41855}" type="presOf" srcId="{A7C2C1A0-43E5-431F-8066-B6AB3E2F031B}" destId="{BBCB9BA4-F332-42FB-BA3F-F7FCBC89B653}" srcOrd="0" destOrd="0" presId="urn:microsoft.com/office/officeart/2008/layout/VerticalCurvedList"/>
    <dgm:cxn modelId="{940D22B0-0F2C-4D9C-B8AE-982D0FD19166}" srcId="{99176B35-778E-416E-967C-A901C2B8ACE7}" destId="{4EBBC021-D561-4822-A778-2AFB177F3E62}" srcOrd="1" destOrd="0" parTransId="{FB99EFF1-C9BC-4844-A110-AA572870F698}" sibTransId="{DD30BE29-52D6-4473-951A-93F9C64E27F9}"/>
    <dgm:cxn modelId="{9C27824A-EF32-4356-A50A-DFEDDA88995D}" srcId="{99176B35-778E-416E-967C-A901C2B8ACE7}" destId="{A7C2C1A0-43E5-431F-8066-B6AB3E2F031B}" srcOrd="0" destOrd="0" parTransId="{E44639F2-D41F-4650-8C91-791613B2F425}" sibTransId="{DC501410-EB89-4408-92C6-E054E1197851}"/>
    <dgm:cxn modelId="{36C5E447-D03E-4D7E-BB69-51497D96A6D9}" type="presOf" srcId="{E03340DF-B6A9-4E30-AAA4-BAD5968F7AA0}" destId="{5F3E24D4-01EF-40F8-BD5E-0D86C466D058}" srcOrd="0" destOrd="0" presId="urn:microsoft.com/office/officeart/2008/layout/VerticalCurvedList"/>
    <dgm:cxn modelId="{E78B660B-2CE5-4164-AD79-011648E42194}" type="presOf" srcId="{4EBBC021-D561-4822-A778-2AFB177F3E62}" destId="{E29E4903-F6CE-41E4-8F43-B3173873C9BE}" srcOrd="0" destOrd="0" presId="urn:microsoft.com/office/officeart/2008/layout/VerticalCurvedList"/>
    <dgm:cxn modelId="{56F82861-6D65-47D3-8402-E3493AF1E534}" srcId="{99176B35-778E-416E-967C-A901C2B8ACE7}" destId="{A54FF25B-0559-4708-839E-4D5BB7549142}" srcOrd="2" destOrd="0" parTransId="{760600C6-41AC-4653-AE60-54252D2BF0F2}" sibTransId="{CE926532-FAFD-4458-BFBB-33624837FD93}"/>
    <dgm:cxn modelId="{DB8ADBC5-D321-4F30-9792-5E3E748B302F}" type="presOf" srcId="{DC501410-EB89-4408-92C6-E054E1197851}" destId="{8850B2C7-66E9-4C41-A222-52196072AD39}" srcOrd="0" destOrd="0" presId="urn:microsoft.com/office/officeart/2008/layout/VerticalCurvedList"/>
    <dgm:cxn modelId="{1E985A31-D17C-4EDE-AE21-A8173DF808EA}" srcId="{99176B35-778E-416E-967C-A901C2B8ACE7}" destId="{BFB3F81A-C258-425A-8D72-26C2D501371F}" srcOrd="4" destOrd="0" parTransId="{352845DA-3241-4A84-ABDB-9778E175E3EE}" sibTransId="{F86DB7DE-C2CF-4537-AF11-F7C61710CDBA}"/>
    <dgm:cxn modelId="{4F031FED-035F-4195-8F9A-87F56621A7A5}" type="presOf" srcId="{99176B35-778E-416E-967C-A901C2B8ACE7}" destId="{328318A0-5FBE-49BF-B93D-C255BA1D8AD5}" srcOrd="0" destOrd="0" presId="urn:microsoft.com/office/officeart/2008/layout/VerticalCurvedList"/>
    <dgm:cxn modelId="{24497887-04F3-4C6A-AA9D-289B9852031D}" type="presOf" srcId="{BFB3F81A-C258-425A-8D72-26C2D501371F}" destId="{3D75A797-E51C-4608-B058-9C8A0515F12F}" srcOrd="0" destOrd="0" presId="urn:microsoft.com/office/officeart/2008/layout/VerticalCurvedList"/>
    <dgm:cxn modelId="{C4AC25D3-481E-44F5-84CD-5ED763FBB8A9}" type="presOf" srcId="{A54FF25B-0559-4708-839E-4D5BB7549142}" destId="{055676E9-531D-4904-B2DD-F66171E91735}" srcOrd="0" destOrd="0" presId="urn:microsoft.com/office/officeart/2008/layout/VerticalCurvedList"/>
    <dgm:cxn modelId="{3910EC7B-174D-4BAF-8789-7B30B36AB208}" srcId="{99176B35-778E-416E-967C-A901C2B8ACE7}" destId="{E03340DF-B6A9-4E30-AAA4-BAD5968F7AA0}" srcOrd="3" destOrd="0" parTransId="{D4D7B204-2957-4602-ACA6-DFA943F1A183}" sibTransId="{E274A18C-C663-4F9C-B85A-9AD4627ACD4D}"/>
    <dgm:cxn modelId="{FFF8D2B0-96F9-4F22-B4AE-A34E959B2EDD}" type="presParOf" srcId="{328318A0-5FBE-49BF-B93D-C255BA1D8AD5}" destId="{9C7799A4-07C5-48F8-B613-C4212230D12B}" srcOrd="0" destOrd="0" presId="urn:microsoft.com/office/officeart/2008/layout/VerticalCurvedList"/>
    <dgm:cxn modelId="{7A644126-91F4-4800-9C57-D61C1CA6409B}" type="presParOf" srcId="{9C7799A4-07C5-48F8-B613-C4212230D12B}" destId="{A533397F-2762-4AB9-9FFE-0F28A6DDF0BE}" srcOrd="0" destOrd="0" presId="urn:microsoft.com/office/officeart/2008/layout/VerticalCurvedList"/>
    <dgm:cxn modelId="{0F6F98D5-71BB-4101-B8EC-631A40371CAC}" type="presParOf" srcId="{A533397F-2762-4AB9-9FFE-0F28A6DDF0BE}" destId="{5D2BABA4-A90E-40BA-9799-CC584ECCD877}" srcOrd="0" destOrd="0" presId="urn:microsoft.com/office/officeart/2008/layout/VerticalCurvedList"/>
    <dgm:cxn modelId="{5DFBEF29-DB3E-413F-ACB3-3680AD5D0328}" type="presParOf" srcId="{A533397F-2762-4AB9-9FFE-0F28A6DDF0BE}" destId="{8850B2C7-66E9-4C41-A222-52196072AD39}" srcOrd="1" destOrd="0" presId="urn:microsoft.com/office/officeart/2008/layout/VerticalCurvedList"/>
    <dgm:cxn modelId="{4CA6D270-2A85-4B6D-A3B8-D3BACE8FA5F7}" type="presParOf" srcId="{A533397F-2762-4AB9-9FFE-0F28A6DDF0BE}" destId="{8B9E4E49-F03F-435C-A9BD-2D889EF75DDF}" srcOrd="2" destOrd="0" presId="urn:microsoft.com/office/officeart/2008/layout/VerticalCurvedList"/>
    <dgm:cxn modelId="{FE518E4F-6959-4325-86BB-C87F7AE2B465}" type="presParOf" srcId="{A533397F-2762-4AB9-9FFE-0F28A6DDF0BE}" destId="{ECE42598-21BA-4779-9457-B82D28828C9B}" srcOrd="3" destOrd="0" presId="urn:microsoft.com/office/officeart/2008/layout/VerticalCurvedList"/>
    <dgm:cxn modelId="{C842D30D-77C7-48E4-A295-C6AED548AF24}" type="presParOf" srcId="{9C7799A4-07C5-48F8-B613-C4212230D12B}" destId="{BBCB9BA4-F332-42FB-BA3F-F7FCBC89B653}" srcOrd="1" destOrd="0" presId="urn:microsoft.com/office/officeart/2008/layout/VerticalCurvedList"/>
    <dgm:cxn modelId="{4A77F286-2EBC-47FF-A98F-55238AF10DBE}" type="presParOf" srcId="{9C7799A4-07C5-48F8-B613-C4212230D12B}" destId="{A28F1E2D-DDE7-4C07-8DE7-15455F81EF30}" srcOrd="2" destOrd="0" presId="urn:microsoft.com/office/officeart/2008/layout/VerticalCurvedList"/>
    <dgm:cxn modelId="{8BC7D501-62BA-42B2-B80B-FE2319DE3D96}" type="presParOf" srcId="{A28F1E2D-DDE7-4C07-8DE7-15455F81EF30}" destId="{4DCA847F-A11C-40E7-9EBE-376BD2EAE988}" srcOrd="0" destOrd="0" presId="urn:microsoft.com/office/officeart/2008/layout/VerticalCurvedList"/>
    <dgm:cxn modelId="{0704E8C4-6BF1-491F-A532-B91AEC72428B}" type="presParOf" srcId="{9C7799A4-07C5-48F8-B613-C4212230D12B}" destId="{E29E4903-F6CE-41E4-8F43-B3173873C9BE}" srcOrd="3" destOrd="0" presId="urn:microsoft.com/office/officeart/2008/layout/VerticalCurvedList"/>
    <dgm:cxn modelId="{5F38192A-2D4E-4775-92F2-02DB0EB33A69}" type="presParOf" srcId="{9C7799A4-07C5-48F8-B613-C4212230D12B}" destId="{A15B54C0-DBA3-486D-BB18-EAE8AD4D8CE1}" srcOrd="4" destOrd="0" presId="urn:microsoft.com/office/officeart/2008/layout/VerticalCurvedList"/>
    <dgm:cxn modelId="{6D83A09B-BA81-41E5-BB61-FDE8EF1C6058}" type="presParOf" srcId="{A15B54C0-DBA3-486D-BB18-EAE8AD4D8CE1}" destId="{F72B0488-F6C0-4141-AB9A-695F46919DC1}" srcOrd="0" destOrd="0" presId="urn:microsoft.com/office/officeart/2008/layout/VerticalCurvedList"/>
    <dgm:cxn modelId="{C9B7CD90-3EC1-4131-9F15-E771FB6250DD}" type="presParOf" srcId="{9C7799A4-07C5-48F8-B613-C4212230D12B}" destId="{055676E9-531D-4904-B2DD-F66171E91735}" srcOrd="5" destOrd="0" presId="urn:microsoft.com/office/officeart/2008/layout/VerticalCurvedList"/>
    <dgm:cxn modelId="{23218B74-18AF-4F82-882A-DF9E580EB47A}" type="presParOf" srcId="{9C7799A4-07C5-48F8-B613-C4212230D12B}" destId="{7A84C20A-3373-47CD-AAFC-57EF3A2F77E8}" srcOrd="6" destOrd="0" presId="urn:microsoft.com/office/officeart/2008/layout/VerticalCurvedList"/>
    <dgm:cxn modelId="{96A6C8E3-56E3-4203-8B05-93DBDC7BA83F}" type="presParOf" srcId="{7A84C20A-3373-47CD-AAFC-57EF3A2F77E8}" destId="{ADBACE7E-0970-44E8-94BF-6E3830C96426}" srcOrd="0" destOrd="0" presId="urn:microsoft.com/office/officeart/2008/layout/VerticalCurvedList"/>
    <dgm:cxn modelId="{77E86608-F96A-4942-AB6F-D7827162D36E}" type="presParOf" srcId="{9C7799A4-07C5-48F8-B613-C4212230D12B}" destId="{5F3E24D4-01EF-40F8-BD5E-0D86C466D058}" srcOrd="7" destOrd="0" presId="urn:microsoft.com/office/officeart/2008/layout/VerticalCurvedList"/>
    <dgm:cxn modelId="{6D3DCC09-2126-43E9-9D34-25E68CFF4B5C}" type="presParOf" srcId="{9C7799A4-07C5-48F8-B613-C4212230D12B}" destId="{156AF4A9-46F4-4D57-A403-AE6C0CB0FCC1}" srcOrd="8" destOrd="0" presId="urn:microsoft.com/office/officeart/2008/layout/VerticalCurvedList"/>
    <dgm:cxn modelId="{32794A7B-ECDA-4A07-A4A3-58A26F4FB130}" type="presParOf" srcId="{156AF4A9-46F4-4D57-A403-AE6C0CB0FCC1}" destId="{56B6F11A-B1A7-4595-843B-E782CD808383}" srcOrd="0" destOrd="0" presId="urn:microsoft.com/office/officeart/2008/layout/VerticalCurvedList"/>
    <dgm:cxn modelId="{DA4932AF-FCFA-41A5-B4BE-3067794AFBF4}" type="presParOf" srcId="{9C7799A4-07C5-48F8-B613-C4212230D12B}" destId="{3D75A797-E51C-4608-B058-9C8A0515F12F}" srcOrd="9" destOrd="0" presId="urn:microsoft.com/office/officeart/2008/layout/VerticalCurvedList"/>
    <dgm:cxn modelId="{9E40815B-6A8A-478A-8352-C3EAFB550869}" type="presParOf" srcId="{9C7799A4-07C5-48F8-B613-C4212230D12B}" destId="{6664792D-F696-4B5D-AD48-C35BBAABCC94}" srcOrd="10" destOrd="0" presId="urn:microsoft.com/office/officeart/2008/layout/VerticalCurvedList"/>
    <dgm:cxn modelId="{A061310B-F30F-43C8-A5CB-40AE463AE25D}" type="presParOf" srcId="{6664792D-F696-4B5D-AD48-C35BBAABCC94}" destId="{F61A3BEE-62B7-4D1F-BE1C-BFB18CACC1A8}"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9B767-AB43-4E33-9EF7-70EDDEBC1E19}">
      <dsp:nvSpPr>
        <dsp:cNvPr id="0" name=""/>
        <dsp:cNvSpPr/>
      </dsp:nvSpPr>
      <dsp:spPr>
        <a:xfrm rot="5400000">
          <a:off x="-236091" y="238720"/>
          <a:ext cx="1573944" cy="1101760"/>
        </a:xfrm>
        <a:prstGeom prst="chevron">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b="1" kern="1200" dirty="0" smtClean="0">
              <a:solidFill>
                <a:schemeClr val="tx1"/>
              </a:solidFill>
              <a:latin typeface="Cambria" panose="02040503050406030204" pitchFamily="18" charset="0"/>
              <a:ea typeface="Cambria" panose="02040503050406030204" pitchFamily="18" charset="0"/>
            </a:rPr>
            <a:t>1.</a:t>
          </a:r>
          <a:endParaRPr lang="ru-RU" sz="3200" b="1" kern="1200" dirty="0">
            <a:solidFill>
              <a:schemeClr val="tx1"/>
            </a:solidFill>
            <a:latin typeface="Cambria" panose="02040503050406030204" pitchFamily="18" charset="0"/>
            <a:ea typeface="Cambria" panose="02040503050406030204" pitchFamily="18" charset="0"/>
          </a:endParaRPr>
        </a:p>
      </dsp:txBody>
      <dsp:txXfrm rot="-5400000">
        <a:off x="1" y="553508"/>
        <a:ext cx="1101760" cy="472184"/>
      </dsp:txXfrm>
    </dsp:sp>
    <dsp:sp modelId="{672AE4F6-85AB-43BE-8A17-D273C3FBFBCE}">
      <dsp:nvSpPr>
        <dsp:cNvPr id="0" name=""/>
        <dsp:cNvSpPr/>
      </dsp:nvSpPr>
      <dsp:spPr>
        <a:xfrm rot="5400000">
          <a:off x="4080175" y="-2975785"/>
          <a:ext cx="1023063" cy="6979892"/>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l" defTabSz="1377950">
            <a:lnSpc>
              <a:spcPct val="90000"/>
            </a:lnSpc>
            <a:spcBef>
              <a:spcPct val="0"/>
            </a:spcBef>
            <a:spcAft>
              <a:spcPct val="15000"/>
            </a:spcAft>
            <a:buChar char="••"/>
          </a:pPr>
          <a:r>
            <a:rPr lang="en-US" sz="3100" b="1" i="1" kern="1200" dirty="0" err="1" smtClean="0">
              <a:solidFill>
                <a:schemeClr val="tx1"/>
              </a:solidFill>
              <a:latin typeface="Cambria" panose="02040503050406030204" pitchFamily="18" charset="0"/>
              <a:ea typeface="Cambria" panose="02040503050406030204" pitchFamily="18" charset="0"/>
            </a:rPr>
            <a:t>Nogironlik</a:t>
          </a:r>
          <a:r>
            <a:rPr lang="en-US" sz="3100" b="1" i="1" kern="1200" dirty="0" smtClean="0">
              <a:solidFill>
                <a:schemeClr val="tx1"/>
              </a:solidFill>
              <a:latin typeface="Cambria" panose="02040503050406030204" pitchFamily="18" charset="0"/>
              <a:ea typeface="Cambria" panose="02040503050406030204" pitchFamily="18" charset="0"/>
            </a:rPr>
            <a:t> </a:t>
          </a:r>
          <a:r>
            <a:rPr lang="en-US" sz="3100" b="1" i="1" kern="1200" dirty="0" err="1" smtClean="0">
              <a:solidFill>
                <a:schemeClr val="tx1"/>
              </a:solidFill>
              <a:latin typeface="Cambria" panose="02040503050406030204" pitchFamily="18" charset="0"/>
              <a:ea typeface="Cambria" panose="02040503050406030204" pitchFamily="18" charset="0"/>
            </a:rPr>
            <a:t>tushunchasi</a:t>
          </a:r>
          <a:r>
            <a:rPr lang="en-US" sz="3100" b="1" i="1" kern="1200" dirty="0" smtClean="0">
              <a:solidFill>
                <a:schemeClr val="tx1"/>
              </a:solidFill>
              <a:latin typeface="Cambria" panose="02040503050406030204" pitchFamily="18" charset="0"/>
              <a:ea typeface="Cambria" panose="02040503050406030204" pitchFamily="18" charset="0"/>
            </a:rPr>
            <a:t> </a:t>
          </a:r>
          <a:r>
            <a:rPr lang="en-US" sz="3100" b="1" i="1" kern="1200" dirty="0" err="1" smtClean="0">
              <a:solidFill>
                <a:schemeClr val="tx1"/>
              </a:solidFill>
              <a:latin typeface="Cambria" panose="02040503050406030204" pitchFamily="18" charset="0"/>
              <a:ea typeface="Cambria" panose="02040503050406030204" pitchFamily="18" charset="0"/>
            </a:rPr>
            <a:t>hamda</a:t>
          </a:r>
          <a:r>
            <a:rPr lang="en-US" sz="3100" b="1" i="1" kern="1200" dirty="0" smtClean="0">
              <a:solidFill>
                <a:schemeClr val="tx1"/>
              </a:solidFill>
              <a:latin typeface="Cambria" panose="02040503050406030204" pitchFamily="18" charset="0"/>
              <a:ea typeface="Cambria" panose="02040503050406030204" pitchFamily="18" charset="0"/>
            </a:rPr>
            <a:t> </a:t>
          </a:r>
          <a:r>
            <a:rPr lang="en-US" sz="3100" b="1" i="1" kern="1200" dirty="0" err="1" smtClean="0">
              <a:solidFill>
                <a:schemeClr val="tx1"/>
              </a:solidFill>
              <a:latin typeface="Cambria" panose="02040503050406030204" pitchFamily="18" charset="0"/>
              <a:ea typeface="Cambria" panose="02040503050406030204" pitchFamily="18" charset="0"/>
            </a:rPr>
            <a:t>uning</a:t>
          </a:r>
          <a:r>
            <a:rPr lang="en-US" sz="3100" b="1" i="1" kern="1200" dirty="0" smtClean="0">
              <a:solidFill>
                <a:schemeClr val="tx1"/>
              </a:solidFill>
              <a:latin typeface="Cambria" panose="02040503050406030204" pitchFamily="18" charset="0"/>
              <a:ea typeface="Cambria" panose="02040503050406030204" pitchFamily="18" charset="0"/>
            </a:rPr>
            <a:t> </a:t>
          </a:r>
          <a:r>
            <a:rPr lang="en-US" sz="3100" b="1" i="1" kern="1200" dirty="0" err="1" smtClean="0">
              <a:solidFill>
                <a:schemeClr val="tx1"/>
              </a:solidFill>
              <a:latin typeface="Cambria" panose="02040503050406030204" pitchFamily="18" charset="0"/>
              <a:ea typeface="Cambria" panose="02040503050406030204" pitchFamily="18" charset="0"/>
            </a:rPr>
            <a:t>rivojlanish</a:t>
          </a:r>
          <a:r>
            <a:rPr lang="en-US" sz="3100" b="1" i="1" kern="1200" dirty="0" smtClean="0">
              <a:solidFill>
                <a:schemeClr val="tx1"/>
              </a:solidFill>
              <a:latin typeface="Cambria" panose="02040503050406030204" pitchFamily="18" charset="0"/>
              <a:ea typeface="Cambria" panose="02040503050406030204" pitchFamily="18" charset="0"/>
            </a:rPr>
            <a:t> </a:t>
          </a:r>
          <a:r>
            <a:rPr lang="en-US" sz="3100" b="1" i="1" kern="1200" dirty="0" err="1" smtClean="0">
              <a:solidFill>
                <a:schemeClr val="tx1"/>
              </a:solidFill>
              <a:latin typeface="Cambria" panose="02040503050406030204" pitchFamily="18" charset="0"/>
              <a:ea typeface="Cambria" panose="02040503050406030204" pitchFamily="18" charset="0"/>
            </a:rPr>
            <a:t>tendensiyasi</a:t>
          </a:r>
          <a:endParaRPr lang="ru-RU" sz="3100" b="1" kern="1200" dirty="0">
            <a:solidFill>
              <a:schemeClr val="tx1"/>
            </a:solidFill>
            <a:latin typeface="Cambria" panose="02040503050406030204" pitchFamily="18" charset="0"/>
            <a:ea typeface="Cambria" panose="02040503050406030204" pitchFamily="18" charset="0"/>
          </a:endParaRPr>
        </a:p>
      </dsp:txBody>
      <dsp:txXfrm rot="-5400000">
        <a:off x="1101761" y="52571"/>
        <a:ext cx="6929950" cy="923179"/>
      </dsp:txXfrm>
    </dsp:sp>
    <dsp:sp modelId="{93E86AB6-9FCA-4D26-B1E4-DA2086583381}">
      <dsp:nvSpPr>
        <dsp:cNvPr id="0" name=""/>
        <dsp:cNvSpPr/>
      </dsp:nvSpPr>
      <dsp:spPr>
        <a:xfrm rot="5400000">
          <a:off x="-236091" y="1618324"/>
          <a:ext cx="1573944" cy="1101760"/>
        </a:xfrm>
        <a:prstGeom prst="chevron">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b="1" kern="1200" dirty="0" smtClean="0">
              <a:solidFill>
                <a:schemeClr val="tx1"/>
              </a:solidFill>
              <a:latin typeface="Cambria" panose="02040503050406030204" pitchFamily="18" charset="0"/>
              <a:ea typeface="Cambria" panose="02040503050406030204" pitchFamily="18" charset="0"/>
            </a:rPr>
            <a:t>2.</a:t>
          </a:r>
          <a:endParaRPr lang="ru-RU" sz="3200" b="1" kern="1200" dirty="0">
            <a:solidFill>
              <a:schemeClr val="tx1"/>
            </a:solidFill>
            <a:latin typeface="Cambria" panose="02040503050406030204" pitchFamily="18" charset="0"/>
            <a:ea typeface="Cambria" panose="02040503050406030204" pitchFamily="18" charset="0"/>
          </a:endParaRPr>
        </a:p>
      </dsp:txBody>
      <dsp:txXfrm rot="-5400000">
        <a:off x="1" y="1933112"/>
        <a:ext cx="1101760" cy="472184"/>
      </dsp:txXfrm>
    </dsp:sp>
    <dsp:sp modelId="{D9627978-7ED8-4AEF-BA40-912F19494C4D}">
      <dsp:nvSpPr>
        <dsp:cNvPr id="0" name=""/>
        <dsp:cNvSpPr/>
      </dsp:nvSpPr>
      <dsp:spPr>
        <a:xfrm rot="5400000">
          <a:off x="4080175" y="-1596181"/>
          <a:ext cx="1023063" cy="6979892"/>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l" defTabSz="1377950">
            <a:lnSpc>
              <a:spcPct val="90000"/>
            </a:lnSpc>
            <a:spcBef>
              <a:spcPct val="0"/>
            </a:spcBef>
            <a:spcAft>
              <a:spcPct val="15000"/>
            </a:spcAft>
            <a:buChar char="••"/>
          </a:pPr>
          <a:r>
            <a:rPr lang="en-US" sz="3100" b="1" i="1" kern="1200" dirty="0" err="1" smtClean="0">
              <a:solidFill>
                <a:schemeClr val="tx1"/>
              </a:solidFill>
              <a:latin typeface="Cambria" panose="02040503050406030204" pitchFamily="18" charset="0"/>
              <a:ea typeface="Cambria" panose="02040503050406030204" pitchFamily="18" charset="0"/>
            </a:rPr>
            <a:t>Nogironlikning</a:t>
          </a:r>
          <a:r>
            <a:rPr lang="en-US" sz="3100" b="1" i="1" kern="1200" dirty="0" smtClean="0">
              <a:solidFill>
                <a:schemeClr val="tx1"/>
              </a:solidFill>
              <a:latin typeface="Cambria" panose="02040503050406030204" pitchFamily="18" charset="0"/>
              <a:ea typeface="Cambria" panose="02040503050406030204" pitchFamily="18" charset="0"/>
            </a:rPr>
            <a:t> </a:t>
          </a:r>
          <a:r>
            <a:rPr lang="en-US" sz="3100" b="1" i="1" kern="1200" dirty="0" err="1" smtClean="0">
              <a:solidFill>
                <a:schemeClr val="tx1"/>
              </a:solidFill>
              <a:latin typeface="Cambria" panose="02040503050406030204" pitchFamily="18" charset="0"/>
              <a:ea typeface="Cambria" panose="02040503050406030204" pitchFamily="18" charset="0"/>
            </a:rPr>
            <a:t>turlari</a:t>
          </a:r>
          <a:r>
            <a:rPr lang="en-US" sz="3100" b="1" i="1" kern="1200" dirty="0" smtClean="0">
              <a:solidFill>
                <a:schemeClr val="tx1"/>
              </a:solidFill>
              <a:latin typeface="Cambria" panose="02040503050406030204" pitchFamily="18" charset="0"/>
              <a:ea typeface="Cambria" panose="02040503050406030204" pitchFamily="18" charset="0"/>
            </a:rPr>
            <a:t> </a:t>
          </a:r>
          <a:r>
            <a:rPr lang="en-US" sz="3100" b="1" i="1" kern="1200" dirty="0" err="1" smtClean="0">
              <a:solidFill>
                <a:schemeClr val="tx1"/>
              </a:solidFill>
              <a:latin typeface="Cambria" panose="02040503050406030204" pitchFamily="18" charset="0"/>
              <a:ea typeface="Cambria" panose="02040503050406030204" pitchFamily="18" charset="0"/>
            </a:rPr>
            <a:t>va</a:t>
          </a:r>
          <a:r>
            <a:rPr lang="en-US" sz="3100" b="1" i="1" kern="1200" dirty="0" smtClean="0">
              <a:solidFill>
                <a:schemeClr val="tx1"/>
              </a:solidFill>
              <a:latin typeface="Cambria" panose="02040503050406030204" pitchFamily="18" charset="0"/>
              <a:ea typeface="Cambria" panose="02040503050406030204" pitchFamily="18" charset="0"/>
            </a:rPr>
            <a:t> </a:t>
          </a:r>
          <a:r>
            <a:rPr lang="en-US" sz="3100" b="1" i="1" kern="1200" dirty="0" err="1" smtClean="0">
              <a:solidFill>
                <a:schemeClr val="tx1"/>
              </a:solidFill>
              <a:latin typeface="Cambria" panose="02040503050406030204" pitchFamily="18" charset="0"/>
              <a:ea typeface="Cambria" panose="02040503050406030204" pitchFamily="18" charset="0"/>
            </a:rPr>
            <a:t>uning</a:t>
          </a:r>
          <a:r>
            <a:rPr lang="en-US" sz="3100" b="1" i="1" kern="1200" dirty="0" smtClean="0">
              <a:solidFill>
                <a:schemeClr val="tx1"/>
              </a:solidFill>
              <a:latin typeface="Cambria" panose="02040503050406030204" pitchFamily="18" charset="0"/>
              <a:ea typeface="Cambria" panose="02040503050406030204" pitchFamily="18" charset="0"/>
            </a:rPr>
            <a:t> </a:t>
          </a:r>
          <a:r>
            <a:rPr lang="en-US" sz="3100" b="1" i="1" kern="1200" dirty="0" err="1" smtClean="0">
              <a:solidFill>
                <a:schemeClr val="tx1"/>
              </a:solidFill>
              <a:latin typeface="Cambria" panose="02040503050406030204" pitchFamily="18" charset="0"/>
              <a:ea typeface="Cambria" panose="02040503050406030204" pitchFamily="18" charset="0"/>
            </a:rPr>
            <a:t>o‘ziga</a:t>
          </a:r>
          <a:r>
            <a:rPr lang="en-US" sz="3100" b="1" i="1" kern="1200" dirty="0" smtClean="0">
              <a:solidFill>
                <a:schemeClr val="tx1"/>
              </a:solidFill>
              <a:latin typeface="Cambria" panose="02040503050406030204" pitchFamily="18" charset="0"/>
              <a:ea typeface="Cambria" panose="02040503050406030204" pitchFamily="18" charset="0"/>
            </a:rPr>
            <a:t> </a:t>
          </a:r>
          <a:r>
            <a:rPr lang="en-US" sz="3100" b="1" i="1" kern="1200" dirty="0" err="1" smtClean="0">
              <a:solidFill>
                <a:schemeClr val="tx1"/>
              </a:solidFill>
              <a:latin typeface="Cambria" panose="02040503050406030204" pitchFamily="18" charset="0"/>
              <a:ea typeface="Cambria" panose="02040503050406030204" pitchFamily="18" charset="0"/>
            </a:rPr>
            <a:t>xos</a:t>
          </a:r>
          <a:r>
            <a:rPr lang="en-US" sz="3100" b="1" i="1" kern="1200" dirty="0" smtClean="0">
              <a:solidFill>
                <a:schemeClr val="tx1"/>
              </a:solidFill>
              <a:latin typeface="Cambria" panose="02040503050406030204" pitchFamily="18" charset="0"/>
              <a:ea typeface="Cambria" panose="02040503050406030204" pitchFamily="18" charset="0"/>
            </a:rPr>
            <a:t> </a:t>
          </a:r>
          <a:r>
            <a:rPr lang="en-US" sz="3100" b="1" i="1" kern="1200" dirty="0" err="1" smtClean="0">
              <a:solidFill>
                <a:schemeClr val="tx1"/>
              </a:solidFill>
              <a:latin typeface="Cambria" panose="02040503050406030204" pitchFamily="18" charset="0"/>
              <a:ea typeface="Cambria" panose="02040503050406030204" pitchFamily="18" charset="0"/>
            </a:rPr>
            <a:t>jihatlari</a:t>
          </a:r>
          <a:endParaRPr lang="ru-RU" sz="3100" b="1" kern="1200" dirty="0">
            <a:solidFill>
              <a:schemeClr val="tx1"/>
            </a:solidFill>
            <a:latin typeface="Cambria" panose="02040503050406030204" pitchFamily="18" charset="0"/>
            <a:ea typeface="Cambria" panose="02040503050406030204" pitchFamily="18" charset="0"/>
          </a:endParaRPr>
        </a:p>
      </dsp:txBody>
      <dsp:txXfrm rot="-5400000">
        <a:off x="1101761" y="1432175"/>
        <a:ext cx="6929950" cy="923179"/>
      </dsp:txXfrm>
    </dsp:sp>
    <dsp:sp modelId="{03C9A369-8670-4FF9-8299-9B1524404391}">
      <dsp:nvSpPr>
        <dsp:cNvPr id="0" name=""/>
        <dsp:cNvSpPr/>
      </dsp:nvSpPr>
      <dsp:spPr>
        <a:xfrm rot="5400000">
          <a:off x="-236091" y="2997927"/>
          <a:ext cx="1573944" cy="1101760"/>
        </a:xfrm>
        <a:prstGeom prst="chevron">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b="1" kern="1200" dirty="0" smtClean="0">
              <a:solidFill>
                <a:schemeClr val="tx1"/>
              </a:solidFill>
              <a:latin typeface="Cambria" panose="02040503050406030204" pitchFamily="18" charset="0"/>
              <a:ea typeface="Cambria" panose="02040503050406030204" pitchFamily="18" charset="0"/>
            </a:rPr>
            <a:t>3.</a:t>
          </a:r>
          <a:endParaRPr lang="ru-RU" sz="3200" b="1" kern="1200" dirty="0">
            <a:solidFill>
              <a:schemeClr val="tx1"/>
            </a:solidFill>
            <a:latin typeface="Cambria" panose="02040503050406030204" pitchFamily="18" charset="0"/>
            <a:ea typeface="Cambria" panose="02040503050406030204" pitchFamily="18" charset="0"/>
          </a:endParaRPr>
        </a:p>
      </dsp:txBody>
      <dsp:txXfrm rot="-5400000">
        <a:off x="1" y="3312715"/>
        <a:ext cx="1101760" cy="472184"/>
      </dsp:txXfrm>
    </dsp:sp>
    <dsp:sp modelId="{22FC65C5-5B20-4B9C-A314-35BADDC21DFE}">
      <dsp:nvSpPr>
        <dsp:cNvPr id="0" name=""/>
        <dsp:cNvSpPr/>
      </dsp:nvSpPr>
      <dsp:spPr>
        <a:xfrm rot="5400000">
          <a:off x="4080175" y="-216578"/>
          <a:ext cx="1023063" cy="6979892"/>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l" defTabSz="1377950">
            <a:lnSpc>
              <a:spcPct val="90000"/>
            </a:lnSpc>
            <a:spcBef>
              <a:spcPct val="0"/>
            </a:spcBef>
            <a:spcAft>
              <a:spcPct val="15000"/>
            </a:spcAft>
            <a:buChar char="••"/>
          </a:pPr>
          <a:r>
            <a:rPr lang="en-US" sz="3100" b="1" i="1" kern="1200" dirty="0" err="1" smtClean="0">
              <a:solidFill>
                <a:schemeClr val="tx1"/>
              </a:solidFill>
              <a:latin typeface="Cambria" panose="02040503050406030204" pitchFamily="18" charset="0"/>
              <a:ea typeface="Cambria" panose="02040503050406030204" pitchFamily="18" charset="0"/>
            </a:rPr>
            <a:t>Nogironligi</a:t>
          </a:r>
          <a:r>
            <a:rPr lang="en-US" sz="3100" b="1" i="1" kern="1200" dirty="0" smtClean="0">
              <a:solidFill>
                <a:schemeClr val="tx1"/>
              </a:solidFill>
              <a:latin typeface="Cambria" panose="02040503050406030204" pitchFamily="18" charset="0"/>
              <a:ea typeface="Cambria" panose="02040503050406030204" pitchFamily="18" charset="0"/>
            </a:rPr>
            <a:t> </a:t>
          </a:r>
          <a:r>
            <a:rPr lang="en-US" sz="3100" b="1" i="1" kern="1200" dirty="0" err="1" smtClean="0">
              <a:solidFill>
                <a:schemeClr val="tx1"/>
              </a:solidFill>
              <a:latin typeface="Cambria" panose="02040503050406030204" pitchFamily="18" charset="0"/>
              <a:ea typeface="Cambria" panose="02040503050406030204" pitchFamily="18" charset="0"/>
            </a:rPr>
            <a:t>bo‘lgan</a:t>
          </a:r>
          <a:r>
            <a:rPr lang="en-US" sz="3100" b="1" i="1" kern="1200" dirty="0" smtClean="0">
              <a:solidFill>
                <a:schemeClr val="tx1"/>
              </a:solidFill>
              <a:latin typeface="Cambria" panose="02040503050406030204" pitchFamily="18" charset="0"/>
              <a:ea typeface="Cambria" panose="02040503050406030204" pitchFamily="18" charset="0"/>
            </a:rPr>
            <a:t> </a:t>
          </a:r>
          <a:r>
            <a:rPr lang="en-US" sz="3100" b="1" i="1" kern="1200" dirty="0" err="1" smtClean="0">
              <a:solidFill>
                <a:schemeClr val="tx1"/>
              </a:solidFill>
              <a:latin typeface="Cambria" panose="02040503050406030204" pitchFamily="18" charset="0"/>
              <a:ea typeface="Cambria" panose="02040503050406030204" pitchFamily="18" charset="0"/>
            </a:rPr>
            <a:t>shaxslar</a:t>
          </a:r>
          <a:r>
            <a:rPr lang="en-US" sz="3100" b="1" i="1" kern="1200" dirty="0" smtClean="0">
              <a:solidFill>
                <a:schemeClr val="tx1"/>
              </a:solidFill>
              <a:latin typeface="Cambria" panose="02040503050406030204" pitchFamily="18" charset="0"/>
              <a:ea typeface="Cambria" panose="02040503050406030204" pitchFamily="18" charset="0"/>
            </a:rPr>
            <a:t> </a:t>
          </a:r>
          <a:r>
            <a:rPr lang="en-US" sz="3100" b="1" i="1" kern="1200" dirty="0" err="1" smtClean="0">
              <a:solidFill>
                <a:schemeClr val="tx1"/>
              </a:solidFill>
              <a:latin typeface="Cambria" panose="02040503050406030204" pitchFamily="18" charset="0"/>
              <a:ea typeface="Cambria" panose="02040503050406030204" pitchFamily="18" charset="0"/>
            </a:rPr>
            <a:t>uchun</a:t>
          </a:r>
          <a:r>
            <a:rPr lang="en-US" sz="3100" b="1" i="1" kern="1200" dirty="0" smtClean="0">
              <a:solidFill>
                <a:schemeClr val="tx1"/>
              </a:solidFill>
              <a:latin typeface="Cambria" panose="02040503050406030204" pitchFamily="18" charset="0"/>
              <a:ea typeface="Cambria" panose="02040503050406030204" pitchFamily="18" charset="0"/>
            </a:rPr>
            <a:t> </a:t>
          </a:r>
          <a:r>
            <a:rPr lang="en-US" sz="3100" b="1" i="1" kern="1200" dirty="0" err="1" smtClean="0">
              <a:solidFill>
                <a:schemeClr val="tx1"/>
              </a:solidFill>
              <a:latin typeface="Cambria" panose="02040503050406030204" pitchFamily="18" charset="0"/>
              <a:ea typeface="Cambria" panose="02040503050406030204" pitchFamily="18" charset="0"/>
            </a:rPr>
            <a:t>jamiyat</a:t>
          </a:r>
          <a:r>
            <a:rPr lang="en-US" sz="3100" b="1" i="1" kern="1200" dirty="0" smtClean="0">
              <a:solidFill>
                <a:schemeClr val="tx1"/>
              </a:solidFill>
              <a:latin typeface="Cambria" panose="02040503050406030204" pitchFamily="18" charset="0"/>
              <a:ea typeface="Cambria" panose="02040503050406030204" pitchFamily="18" charset="0"/>
            </a:rPr>
            <a:t> </a:t>
          </a:r>
          <a:r>
            <a:rPr lang="en-US" sz="3100" b="1" i="1" kern="1200" dirty="0" err="1" smtClean="0">
              <a:solidFill>
                <a:schemeClr val="tx1"/>
              </a:solidFill>
              <a:latin typeface="Cambria" panose="02040503050406030204" pitchFamily="18" charset="0"/>
              <a:ea typeface="Cambria" panose="02040503050406030204" pitchFamily="18" charset="0"/>
            </a:rPr>
            <a:t>hayotidagi</a:t>
          </a:r>
          <a:r>
            <a:rPr lang="en-US" sz="3100" b="1" i="1" kern="1200" dirty="0" smtClean="0">
              <a:solidFill>
                <a:schemeClr val="tx1"/>
              </a:solidFill>
              <a:latin typeface="Cambria" panose="02040503050406030204" pitchFamily="18" charset="0"/>
              <a:ea typeface="Cambria" panose="02040503050406030204" pitchFamily="18" charset="0"/>
            </a:rPr>
            <a:t> </a:t>
          </a:r>
          <a:r>
            <a:rPr lang="en-US" sz="3100" b="1" i="1" kern="1200" dirty="0" err="1" smtClean="0">
              <a:solidFill>
                <a:schemeClr val="tx1"/>
              </a:solidFill>
              <a:latin typeface="Cambria" panose="02040503050406030204" pitchFamily="18" charset="0"/>
              <a:ea typeface="Cambria" panose="02040503050406030204" pitchFamily="18" charset="0"/>
            </a:rPr>
            <a:t>mavjud</a:t>
          </a:r>
          <a:r>
            <a:rPr lang="en-US" sz="3100" b="1" i="1" kern="1200" dirty="0" smtClean="0">
              <a:solidFill>
                <a:schemeClr val="tx1"/>
              </a:solidFill>
              <a:latin typeface="Cambria" panose="02040503050406030204" pitchFamily="18" charset="0"/>
              <a:ea typeface="Cambria" panose="02040503050406030204" pitchFamily="18" charset="0"/>
            </a:rPr>
            <a:t> </a:t>
          </a:r>
          <a:r>
            <a:rPr lang="en-US" sz="3100" b="1" i="1" kern="1200" dirty="0" err="1" smtClean="0">
              <a:solidFill>
                <a:schemeClr val="tx1"/>
              </a:solidFill>
              <a:latin typeface="Cambria" panose="02040503050406030204" pitchFamily="18" charset="0"/>
              <a:ea typeface="Cambria" panose="02040503050406030204" pitchFamily="18" charset="0"/>
            </a:rPr>
            <a:t>to‘siqlar</a:t>
          </a:r>
          <a:endParaRPr lang="ru-RU" sz="3100" b="1" kern="1200" dirty="0">
            <a:solidFill>
              <a:schemeClr val="tx1"/>
            </a:solidFill>
            <a:latin typeface="Cambria" panose="02040503050406030204" pitchFamily="18" charset="0"/>
            <a:ea typeface="Cambria" panose="02040503050406030204" pitchFamily="18" charset="0"/>
          </a:endParaRPr>
        </a:p>
      </dsp:txBody>
      <dsp:txXfrm rot="-5400000">
        <a:off x="1101761" y="2811778"/>
        <a:ext cx="6929950" cy="9231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7FC8A-B40D-4202-ADCE-2B0D84B0E442}">
      <dsp:nvSpPr>
        <dsp:cNvPr id="0" name=""/>
        <dsp:cNvSpPr/>
      </dsp:nvSpPr>
      <dsp:spPr>
        <a:xfrm>
          <a:off x="2681426" y="1651"/>
          <a:ext cx="2471043" cy="1235521"/>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b="1" kern="1200" dirty="0" err="1" smtClean="0">
              <a:solidFill>
                <a:schemeClr val="tx1"/>
              </a:solidFill>
              <a:latin typeface="Cambria" panose="02040503050406030204" pitchFamily="18" charset="0"/>
              <a:ea typeface="Cambria" panose="02040503050406030204" pitchFamily="18" charset="0"/>
            </a:rPr>
            <a:t>Tibbiy</a:t>
          </a:r>
          <a:r>
            <a:rPr lang="en-US" sz="3300" b="1" kern="1200" dirty="0" smtClean="0">
              <a:solidFill>
                <a:schemeClr val="tx1"/>
              </a:solidFill>
              <a:latin typeface="Cambria" panose="02040503050406030204" pitchFamily="18" charset="0"/>
              <a:ea typeface="Cambria" panose="02040503050406030204" pitchFamily="18" charset="0"/>
            </a:rPr>
            <a:t> </a:t>
          </a:r>
          <a:r>
            <a:rPr lang="en-US" sz="3300" b="1" kern="1200" dirty="0" err="1" smtClean="0">
              <a:solidFill>
                <a:schemeClr val="tx1"/>
              </a:solidFill>
              <a:latin typeface="Cambria" panose="02040503050406030204" pitchFamily="18" charset="0"/>
              <a:ea typeface="Cambria" panose="02040503050406030204" pitchFamily="18" charset="0"/>
            </a:rPr>
            <a:t>tushuncha</a:t>
          </a:r>
          <a:endParaRPr lang="ru-RU" sz="3300" b="1" kern="1200" dirty="0">
            <a:solidFill>
              <a:schemeClr val="tx1"/>
            </a:solidFill>
            <a:latin typeface="Cambria" panose="02040503050406030204" pitchFamily="18" charset="0"/>
            <a:ea typeface="Cambria" panose="02040503050406030204" pitchFamily="18" charset="0"/>
          </a:endParaRPr>
        </a:p>
      </dsp:txBody>
      <dsp:txXfrm>
        <a:off x="2717613" y="37838"/>
        <a:ext cx="2398669" cy="1163147"/>
      </dsp:txXfrm>
    </dsp:sp>
    <dsp:sp modelId="{AF0A5567-7B96-40FD-9D76-5B114C75B23C}">
      <dsp:nvSpPr>
        <dsp:cNvPr id="0" name=""/>
        <dsp:cNvSpPr/>
      </dsp:nvSpPr>
      <dsp:spPr>
        <a:xfrm rot="3600000">
          <a:off x="4293032" y="2170848"/>
          <a:ext cx="1288939" cy="432432"/>
        </a:xfrm>
        <a:prstGeom prst="lef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ru-RU" sz="1900" b="1" kern="1200">
            <a:solidFill>
              <a:schemeClr val="tx1"/>
            </a:solidFill>
            <a:latin typeface="Cambria" panose="02040503050406030204" pitchFamily="18" charset="0"/>
            <a:ea typeface="Cambria" panose="02040503050406030204" pitchFamily="18" charset="0"/>
          </a:endParaRPr>
        </a:p>
      </dsp:txBody>
      <dsp:txXfrm>
        <a:off x="4422762" y="2257334"/>
        <a:ext cx="1029479" cy="259460"/>
      </dsp:txXfrm>
    </dsp:sp>
    <dsp:sp modelId="{FEE8C277-FF13-400A-B504-86535E818D52}">
      <dsp:nvSpPr>
        <dsp:cNvPr id="0" name=""/>
        <dsp:cNvSpPr/>
      </dsp:nvSpPr>
      <dsp:spPr>
        <a:xfrm>
          <a:off x="4722535" y="3536956"/>
          <a:ext cx="2471043" cy="1235521"/>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b="1" kern="1200" dirty="0" err="1" smtClean="0">
              <a:solidFill>
                <a:schemeClr val="tx1"/>
              </a:solidFill>
              <a:latin typeface="Cambria" panose="02040503050406030204" pitchFamily="18" charset="0"/>
              <a:ea typeface="Cambria" panose="02040503050406030204" pitchFamily="18" charset="0"/>
            </a:rPr>
            <a:t>Huquqiy</a:t>
          </a:r>
          <a:r>
            <a:rPr lang="en-US" sz="3300" b="1" kern="1200" dirty="0" smtClean="0">
              <a:solidFill>
                <a:schemeClr val="tx1"/>
              </a:solidFill>
              <a:latin typeface="Cambria" panose="02040503050406030204" pitchFamily="18" charset="0"/>
              <a:ea typeface="Cambria" panose="02040503050406030204" pitchFamily="18" charset="0"/>
            </a:rPr>
            <a:t> </a:t>
          </a:r>
          <a:r>
            <a:rPr lang="en-US" sz="3300" b="1" kern="1200" dirty="0" err="1" smtClean="0">
              <a:solidFill>
                <a:schemeClr val="tx1"/>
              </a:solidFill>
              <a:latin typeface="Cambria" panose="02040503050406030204" pitchFamily="18" charset="0"/>
              <a:ea typeface="Cambria" panose="02040503050406030204" pitchFamily="18" charset="0"/>
            </a:rPr>
            <a:t>tushuncha</a:t>
          </a:r>
          <a:endParaRPr lang="ru-RU" sz="3300" b="1" kern="1200" dirty="0">
            <a:solidFill>
              <a:schemeClr val="tx1"/>
            </a:solidFill>
            <a:latin typeface="Cambria" panose="02040503050406030204" pitchFamily="18" charset="0"/>
            <a:ea typeface="Cambria" panose="02040503050406030204" pitchFamily="18" charset="0"/>
          </a:endParaRPr>
        </a:p>
      </dsp:txBody>
      <dsp:txXfrm>
        <a:off x="4758722" y="3573143"/>
        <a:ext cx="2398669" cy="1163147"/>
      </dsp:txXfrm>
    </dsp:sp>
    <dsp:sp modelId="{4BDB90AF-04E0-4FE9-8148-1C7BBDC64DA3}">
      <dsp:nvSpPr>
        <dsp:cNvPr id="0" name=""/>
        <dsp:cNvSpPr/>
      </dsp:nvSpPr>
      <dsp:spPr>
        <a:xfrm rot="10800000">
          <a:off x="3272478" y="3938500"/>
          <a:ext cx="1288939" cy="432432"/>
        </a:xfrm>
        <a:prstGeom prst="lef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ru-RU" sz="1900" b="1" kern="1200">
            <a:solidFill>
              <a:schemeClr val="tx1"/>
            </a:solidFill>
            <a:latin typeface="Cambria" panose="02040503050406030204" pitchFamily="18" charset="0"/>
            <a:ea typeface="Cambria" panose="02040503050406030204" pitchFamily="18" charset="0"/>
          </a:endParaRPr>
        </a:p>
      </dsp:txBody>
      <dsp:txXfrm rot="10800000">
        <a:off x="3402208" y="4024986"/>
        <a:ext cx="1029479" cy="259460"/>
      </dsp:txXfrm>
    </dsp:sp>
    <dsp:sp modelId="{92173139-6518-4F5D-8234-C93D77B1549F}">
      <dsp:nvSpPr>
        <dsp:cNvPr id="0" name=""/>
        <dsp:cNvSpPr/>
      </dsp:nvSpPr>
      <dsp:spPr>
        <a:xfrm>
          <a:off x="640317" y="3536956"/>
          <a:ext cx="2471043" cy="1235521"/>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b="1" kern="1200" dirty="0" err="1" smtClean="0">
              <a:solidFill>
                <a:schemeClr val="tx1"/>
              </a:solidFill>
              <a:latin typeface="Cambria" panose="02040503050406030204" pitchFamily="18" charset="0"/>
              <a:ea typeface="Cambria" panose="02040503050406030204" pitchFamily="18" charset="0"/>
            </a:rPr>
            <a:t>Ijtimoiy</a:t>
          </a:r>
          <a:r>
            <a:rPr lang="en-US" sz="3300" b="1" kern="1200" dirty="0" smtClean="0">
              <a:solidFill>
                <a:schemeClr val="tx1"/>
              </a:solidFill>
              <a:latin typeface="Cambria" panose="02040503050406030204" pitchFamily="18" charset="0"/>
              <a:ea typeface="Cambria" panose="02040503050406030204" pitchFamily="18" charset="0"/>
            </a:rPr>
            <a:t> </a:t>
          </a:r>
          <a:r>
            <a:rPr lang="en-US" sz="3300" b="1" kern="1200" dirty="0" err="1" smtClean="0">
              <a:solidFill>
                <a:schemeClr val="tx1"/>
              </a:solidFill>
              <a:latin typeface="Cambria" panose="02040503050406030204" pitchFamily="18" charset="0"/>
              <a:ea typeface="Cambria" panose="02040503050406030204" pitchFamily="18" charset="0"/>
            </a:rPr>
            <a:t>tushuncha</a:t>
          </a:r>
          <a:endParaRPr lang="ru-RU" sz="3300" b="1" kern="1200" dirty="0">
            <a:solidFill>
              <a:schemeClr val="tx1"/>
            </a:solidFill>
            <a:latin typeface="Cambria" panose="02040503050406030204" pitchFamily="18" charset="0"/>
            <a:ea typeface="Cambria" panose="02040503050406030204" pitchFamily="18" charset="0"/>
          </a:endParaRPr>
        </a:p>
      </dsp:txBody>
      <dsp:txXfrm>
        <a:off x="676504" y="3573143"/>
        <a:ext cx="2398669" cy="1163147"/>
      </dsp:txXfrm>
    </dsp:sp>
    <dsp:sp modelId="{DE0869CA-B814-452B-ABA7-4C93E60EA988}">
      <dsp:nvSpPr>
        <dsp:cNvPr id="0" name=""/>
        <dsp:cNvSpPr/>
      </dsp:nvSpPr>
      <dsp:spPr>
        <a:xfrm rot="18000000">
          <a:off x="2251923" y="2170848"/>
          <a:ext cx="1288939" cy="432432"/>
        </a:xfrm>
        <a:prstGeom prst="lef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ru-RU" sz="1900" b="1" kern="1200">
            <a:solidFill>
              <a:schemeClr val="tx1"/>
            </a:solidFill>
            <a:latin typeface="Cambria" panose="02040503050406030204" pitchFamily="18" charset="0"/>
            <a:ea typeface="Cambria" panose="02040503050406030204" pitchFamily="18" charset="0"/>
          </a:endParaRPr>
        </a:p>
      </dsp:txBody>
      <dsp:txXfrm>
        <a:off x="2381653" y="2257334"/>
        <a:ext cx="1029479" cy="2594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50B2C7-66E9-4C41-A222-52196072AD39}">
      <dsp:nvSpPr>
        <dsp:cNvPr id="0" name=""/>
        <dsp:cNvSpPr/>
      </dsp:nvSpPr>
      <dsp:spPr>
        <a:xfrm>
          <a:off x="-5177042" y="-792994"/>
          <a:ext cx="6165029" cy="6165029"/>
        </a:xfrm>
        <a:prstGeom prst="blockArc">
          <a:avLst>
            <a:gd name="adj1" fmla="val 18900000"/>
            <a:gd name="adj2" fmla="val 2700000"/>
            <a:gd name="adj3" fmla="val 350"/>
          </a:avLst>
        </a:pr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BBCB9BA4-F332-42FB-BA3F-F7FCBC89B653}">
      <dsp:nvSpPr>
        <dsp:cNvPr id="0" name=""/>
        <dsp:cNvSpPr/>
      </dsp:nvSpPr>
      <dsp:spPr>
        <a:xfrm>
          <a:off x="432131" y="286098"/>
          <a:ext cx="5634769" cy="572563"/>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4472" tIns="76200" rIns="76200" bIns="76200" numCol="1" spcCol="1270" anchor="ctr" anchorCtr="0">
          <a:noAutofit/>
        </a:bodyPr>
        <a:lstStyle/>
        <a:p>
          <a:pPr lvl="0" algn="l" defTabSz="1333500">
            <a:lnSpc>
              <a:spcPct val="90000"/>
            </a:lnSpc>
            <a:spcBef>
              <a:spcPct val="0"/>
            </a:spcBef>
            <a:spcAft>
              <a:spcPct val="35000"/>
            </a:spcAft>
          </a:pPr>
          <a:r>
            <a:rPr lang="en-US" sz="3000" b="1" kern="1200" dirty="0" err="1" smtClean="0">
              <a:solidFill>
                <a:schemeClr val="tx1"/>
              </a:solidFill>
              <a:latin typeface="Cambria" panose="02040503050406030204" pitchFamily="18" charset="0"/>
              <a:ea typeface="Cambria" panose="02040503050406030204" pitchFamily="18" charset="0"/>
            </a:rPr>
            <a:t>Jismoniy</a:t>
          </a:r>
          <a:r>
            <a:rPr lang="en-US" sz="3000" b="1" kern="1200" dirty="0" smtClean="0">
              <a:solidFill>
                <a:schemeClr val="tx1"/>
              </a:solidFill>
              <a:latin typeface="Cambria" panose="02040503050406030204" pitchFamily="18" charset="0"/>
              <a:ea typeface="Cambria" panose="02040503050406030204" pitchFamily="18" charset="0"/>
            </a:rPr>
            <a:t> </a:t>
          </a:r>
          <a:r>
            <a:rPr lang="en-US" sz="3000" b="1" kern="1200" dirty="0" err="1" smtClean="0">
              <a:solidFill>
                <a:schemeClr val="tx1"/>
              </a:solidFill>
              <a:latin typeface="Cambria" panose="02040503050406030204" pitchFamily="18" charset="0"/>
              <a:ea typeface="Cambria" panose="02040503050406030204" pitchFamily="18" charset="0"/>
            </a:rPr>
            <a:t>nogironlik</a:t>
          </a:r>
          <a:endParaRPr lang="ru-RU" sz="3000" b="1" kern="1200" dirty="0">
            <a:solidFill>
              <a:schemeClr val="tx1"/>
            </a:solidFill>
            <a:latin typeface="Cambria" panose="02040503050406030204" pitchFamily="18" charset="0"/>
            <a:ea typeface="Cambria" panose="02040503050406030204" pitchFamily="18" charset="0"/>
          </a:endParaRPr>
        </a:p>
      </dsp:txBody>
      <dsp:txXfrm>
        <a:off x="432131" y="286098"/>
        <a:ext cx="5634769" cy="572563"/>
      </dsp:txXfrm>
    </dsp:sp>
    <dsp:sp modelId="{4DCA847F-A11C-40E7-9EBE-376BD2EAE988}">
      <dsp:nvSpPr>
        <dsp:cNvPr id="0" name=""/>
        <dsp:cNvSpPr/>
      </dsp:nvSpPr>
      <dsp:spPr>
        <a:xfrm>
          <a:off x="74279" y="214528"/>
          <a:ext cx="715703" cy="715703"/>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E29E4903-F6CE-41E4-8F43-B3173873C9BE}">
      <dsp:nvSpPr>
        <dsp:cNvPr id="0" name=""/>
        <dsp:cNvSpPr/>
      </dsp:nvSpPr>
      <dsp:spPr>
        <a:xfrm>
          <a:off x="842413" y="1144668"/>
          <a:ext cx="5224487" cy="572563"/>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4472" tIns="76200" rIns="76200" bIns="76200" numCol="1" spcCol="1270" anchor="ctr" anchorCtr="0">
          <a:noAutofit/>
        </a:bodyPr>
        <a:lstStyle/>
        <a:p>
          <a:pPr lvl="0" algn="l" defTabSz="1333500">
            <a:lnSpc>
              <a:spcPct val="90000"/>
            </a:lnSpc>
            <a:spcBef>
              <a:spcPct val="0"/>
            </a:spcBef>
            <a:spcAft>
              <a:spcPct val="35000"/>
            </a:spcAft>
          </a:pPr>
          <a:r>
            <a:rPr lang="en-US" sz="3000" b="1" kern="1200" dirty="0" smtClean="0">
              <a:solidFill>
                <a:schemeClr val="tx1"/>
              </a:solidFill>
              <a:latin typeface="Cambria" panose="02040503050406030204" pitchFamily="18" charset="0"/>
              <a:ea typeface="Cambria" panose="02040503050406030204" pitchFamily="18" charset="0"/>
            </a:rPr>
            <a:t>Sensor </a:t>
          </a:r>
          <a:r>
            <a:rPr lang="en-US" sz="3000" b="1" kern="1200" dirty="0" err="1" smtClean="0">
              <a:solidFill>
                <a:schemeClr val="tx1"/>
              </a:solidFill>
              <a:latin typeface="Cambria" panose="02040503050406030204" pitchFamily="18" charset="0"/>
              <a:ea typeface="Cambria" panose="02040503050406030204" pitchFamily="18" charset="0"/>
            </a:rPr>
            <a:t>nogironlik</a:t>
          </a:r>
          <a:endParaRPr lang="ru-RU" sz="3000" b="1" kern="1200" dirty="0">
            <a:solidFill>
              <a:schemeClr val="tx1"/>
            </a:solidFill>
            <a:latin typeface="Cambria" panose="02040503050406030204" pitchFamily="18" charset="0"/>
            <a:ea typeface="Cambria" panose="02040503050406030204" pitchFamily="18" charset="0"/>
          </a:endParaRPr>
        </a:p>
      </dsp:txBody>
      <dsp:txXfrm>
        <a:off x="842413" y="1144668"/>
        <a:ext cx="5224487" cy="572563"/>
      </dsp:txXfrm>
    </dsp:sp>
    <dsp:sp modelId="{F72B0488-F6C0-4141-AB9A-695F46919DC1}">
      <dsp:nvSpPr>
        <dsp:cNvPr id="0" name=""/>
        <dsp:cNvSpPr/>
      </dsp:nvSpPr>
      <dsp:spPr>
        <a:xfrm>
          <a:off x="484561" y="1073098"/>
          <a:ext cx="715703" cy="715703"/>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055676E9-531D-4904-B2DD-F66171E91735}">
      <dsp:nvSpPr>
        <dsp:cNvPr id="0" name=""/>
        <dsp:cNvSpPr/>
      </dsp:nvSpPr>
      <dsp:spPr>
        <a:xfrm>
          <a:off x="968336" y="2003238"/>
          <a:ext cx="5098564" cy="572563"/>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4472" tIns="76200" rIns="76200" bIns="76200" numCol="1" spcCol="1270" anchor="ctr" anchorCtr="0">
          <a:noAutofit/>
        </a:bodyPr>
        <a:lstStyle/>
        <a:p>
          <a:pPr lvl="0" algn="l" defTabSz="1333500">
            <a:lnSpc>
              <a:spcPct val="90000"/>
            </a:lnSpc>
            <a:spcBef>
              <a:spcPct val="0"/>
            </a:spcBef>
            <a:spcAft>
              <a:spcPct val="35000"/>
            </a:spcAft>
          </a:pPr>
          <a:r>
            <a:rPr lang="en-US" sz="3000" b="1" kern="1200" dirty="0" err="1" smtClean="0">
              <a:solidFill>
                <a:schemeClr val="tx1"/>
              </a:solidFill>
              <a:latin typeface="Cambria" panose="02040503050406030204" pitchFamily="18" charset="0"/>
              <a:ea typeface="Cambria" panose="02040503050406030204" pitchFamily="18" charset="0"/>
            </a:rPr>
            <a:t>Intellektual</a:t>
          </a:r>
          <a:r>
            <a:rPr lang="en-US" sz="3000" b="1" kern="1200" dirty="0" smtClean="0">
              <a:solidFill>
                <a:schemeClr val="tx1"/>
              </a:solidFill>
              <a:latin typeface="Cambria" panose="02040503050406030204" pitchFamily="18" charset="0"/>
              <a:ea typeface="Cambria" panose="02040503050406030204" pitchFamily="18" charset="0"/>
            </a:rPr>
            <a:t> </a:t>
          </a:r>
          <a:r>
            <a:rPr lang="en-US" sz="3000" b="1" kern="1200" dirty="0" err="1" smtClean="0">
              <a:solidFill>
                <a:schemeClr val="tx1"/>
              </a:solidFill>
              <a:latin typeface="Cambria" panose="02040503050406030204" pitchFamily="18" charset="0"/>
              <a:ea typeface="Cambria" panose="02040503050406030204" pitchFamily="18" charset="0"/>
            </a:rPr>
            <a:t>nogironlik</a:t>
          </a:r>
          <a:endParaRPr lang="ru-RU" sz="3000" b="1" kern="1200" dirty="0">
            <a:solidFill>
              <a:schemeClr val="tx1"/>
            </a:solidFill>
            <a:latin typeface="Cambria" panose="02040503050406030204" pitchFamily="18" charset="0"/>
            <a:ea typeface="Cambria" panose="02040503050406030204" pitchFamily="18" charset="0"/>
          </a:endParaRPr>
        </a:p>
      </dsp:txBody>
      <dsp:txXfrm>
        <a:off x="968336" y="2003238"/>
        <a:ext cx="5098564" cy="572563"/>
      </dsp:txXfrm>
    </dsp:sp>
    <dsp:sp modelId="{ADBACE7E-0970-44E8-94BF-6E3830C96426}">
      <dsp:nvSpPr>
        <dsp:cNvPr id="0" name=""/>
        <dsp:cNvSpPr/>
      </dsp:nvSpPr>
      <dsp:spPr>
        <a:xfrm>
          <a:off x="610484" y="1931668"/>
          <a:ext cx="715703" cy="715703"/>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5F3E24D4-01EF-40F8-BD5E-0D86C466D058}">
      <dsp:nvSpPr>
        <dsp:cNvPr id="0" name=""/>
        <dsp:cNvSpPr/>
      </dsp:nvSpPr>
      <dsp:spPr>
        <a:xfrm>
          <a:off x="842413" y="2861808"/>
          <a:ext cx="5224487" cy="572563"/>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4472" tIns="76200" rIns="76200" bIns="76200" numCol="1" spcCol="1270" anchor="ctr" anchorCtr="0">
          <a:noAutofit/>
        </a:bodyPr>
        <a:lstStyle/>
        <a:p>
          <a:pPr lvl="0" algn="l" defTabSz="1333500">
            <a:lnSpc>
              <a:spcPct val="90000"/>
            </a:lnSpc>
            <a:spcBef>
              <a:spcPct val="0"/>
            </a:spcBef>
            <a:spcAft>
              <a:spcPct val="35000"/>
            </a:spcAft>
          </a:pPr>
          <a:r>
            <a:rPr lang="en-US" sz="3000" b="1" kern="1200" smtClean="0">
              <a:solidFill>
                <a:schemeClr val="tx1"/>
              </a:solidFill>
              <a:latin typeface="Cambria" panose="02040503050406030204" pitchFamily="18" charset="0"/>
              <a:ea typeface="Cambria" panose="02040503050406030204" pitchFamily="18" charset="0"/>
            </a:rPr>
            <a:t>Psixik nogironlik</a:t>
          </a:r>
          <a:endParaRPr lang="ru-RU" sz="3000" b="1" kern="1200">
            <a:solidFill>
              <a:schemeClr val="tx1"/>
            </a:solidFill>
            <a:latin typeface="Cambria" panose="02040503050406030204" pitchFamily="18" charset="0"/>
            <a:ea typeface="Cambria" panose="02040503050406030204" pitchFamily="18" charset="0"/>
          </a:endParaRPr>
        </a:p>
      </dsp:txBody>
      <dsp:txXfrm>
        <a:off x="842413" y="2861808"/>
        <a:ext cx="5224487" cy="572563"/>
      </dsp:txXfrm>
    </dsp:sp>
    <dsp:sp modelId="{56B6F11A-B1A7-4595-843B-E782CD808383}">
      <dsp:nvSpPr>
        <dsp:cNvPr id="0" name=""/>
        <dsp:cNvSpPr/>
      </dsp:nvSpPr>
      <dsp:spPr>
        <a:xfrm>
          <a:off x="484561" y="2790238"/>
          <a:ext cx="715703" cy="715703"/>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3D75A797-E51C-4608-B058-9C8A0515F12F}">
      <dsp:nvSpPr>
        <dsp:cNvPr id="0" name=""/>
        <dsp:cNvSpPr/>
      </dsp:nvSpPr>
      <dsp:spPr>
        <a:xfrm>
          <a:off x="432131" y="3720378"/>
          <a:ext cx="5634769" cy="572563"/>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4472" tIns="76200" rIns="76200" bIns="76200" numCol="1" spcCol="1270" anchor="ctr" anchorCtr="0">
          <a:noAutofit/>
        </a:bodyPr>
        <a:lstStyle/>
        <a:p>
          <a:pPr lvl="0" algn="l" defTabSz="1333500">
            <a:lnSpc>
              <a:spcPct val="90000"/>
            </a:lnSpc>
            <a:spcBef>
              <a:spcPct val="0"/>
            </a:spcBef>
            <a:spcAft>
              <a:spcPct val="35000"/>
            </a:spcAft>
          </a:pPr>
          <a:r>
            <a:rPr lang="en-US" sz="3000" b="1" kern="1200" smtClean="0">
              <a:solidFill>
                <a:schemeClr val="tx1"/>
              </a:solidFill>
              <a:latin typeface="Cambria" panose="02040503050406030204" pitchFamily="18" charset="0"/>
              <a:ea typeface="Cambria" panose="02040503050406030204" pitchFamily="18" charset="0"/>
            </a:rPr>
            <a:t>Murakkab nogironlik</a:t>
          </a:r>
          <a:endParaRPr lang="ru-RU" sz="3000" b="1" kern="1200">
            <a:solidFill>
              <a:schemeClr val="tx1"/>
            </a:solidFill>
            <a:latin typeface="Cambria" panose="02040503050406030204" pitchFamily="18" charset="0"/>
            <a:ea typeface="Cambria" panose="02040503050406030204" pitchFamily="18" charset="0"/>
          </a:endParaRPr>
        </a:p>
      </dsp:txBody>
      <dsp:txXfrm>
        <a:off x="432131" y="3720378"/>
        <a:ext cx="5634769" cy="572563"/>
      </dsp:txXfrm>
    </dsp:sp>
    <dsp:sp modelId="{F61A3BEE-62B7-4D1F-BE1C-BFB18CACC1A8}">
      <dsp:nvSpPr>
        <dsp:cNvPr id="0" name=""/>
        <dsp:cNvSpPr/>
      </dsp:nvSpPr>
      <dsp:spPr>
        <a:xfrm>
          <a:off x="74279" y="3648808"/>
          <a:ext cx="715703" cy="715703"/>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0A0C34D-C5B4-407F-887E-FE8B952CE592}" type="datetimeFigureOut">
              <a:rPr lang="ru-RU" smtClean="0"/>
              <a:t>15.11.2025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F3D882-FB90-4440-9E68-DECF1A64D79E}" type="slidenum">
              <a:rPr lang="ru-RU" smtClean="0"/>
              <a:t>‹#›</a:t>
            </a:fld>
            <a:endParaRPr lang="ru-RU"/>
          </a:p>
        </p:txBody>
      </p:sp>
    </p:spTree>
    <p:extLst>
      <p:ext uri="{BB962C8B-B14F-4D97-AF65-F5344CB8AC3E}">
        <p14:creationId xmlns:p14="http://schemas.microsoft.com/office/powerpoint/2010/main" val="2761430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0A0C34D-C5B4-407F-887E-FE8B952CE592}" type="datetimeFigureOut">
              <a:rPr lang="ru-RU" smtClean="0"/>
              <a:t>15.11.2025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F3D882-FB90-4440-9E68-DECF1A64D79E}" type="slidenum">
              <a:rPr lang="ru-RU" smtClean="0"/>
              <a:t>‹#›</a:t>
            </a:fld>
            <a:endParaRPr lang="ru-RU"/>
          </a:p>
        </p:txBody>
      </p:sp>
    </p:spTree>
    <p:extLst>
      <p:ext uri="{BB962C8B-B14F-4D97-AF65-F5344CB8AC3E}">
        <p14:creationId xmlns:p14="http://schemas.microsoft.com/office/powerpoint/2010/main" val="3931508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0A0C34D-C5B4-407F-887E-FE8B952CE592}" type="datetimeFigureOut">
              <a:rPr lang="ru-RU" smtClean="0"/>
              <a:t>15.11.2025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F3D882-FB90-4440-9E68-DECF1A64D79E}" type="slidenum">
              <a:rPr lang="ru-RU" smtClean="0"/>
              <a:t>‹#›</a:t>
            </a:fld>
            <a:endParaRPr lang="ru-RU"/>
          </a:p>
        </p:txBody>
      </p:sp>
    </p:spTree>
    <p:extLst>
      <p:ext uri="{BB962C8B-B14F-4D97-AF65-F5344CB8AC3E}">
        <p14:creationId xmlns:p14="http://schemas.microsoft.com/office/powerpoint/2010/main" val="2838388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0A0C34D-C5B4-407F-887E-FE8B952CE592}" type="datetimeFigureOut">
              <a:rPr lang="ru-RU" smtClean="0"/>
              <a:t>15.11.2025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BF3D882-FB90-4440-9E68-DECF1A64D79E}" type="slidenum">
              <a:rPr lang="ru-RU" smtClean="0"/>
              <a:t>‹#›</a:t>
            </a:fld>
            <a:endParaRPr lang="ru-RU"/>
          </a:p>
        </p:txBody>
      </p:sp>
    </p:spTree>
    <p:extLst>
      <p:ext uri="{BB962C8B-B14F-4D97-AF65-F5344CB8AC3E}">
        <p14:creationId xmlns:p14="http://schemas.microsoft.com/office/powerpoint/2010/main" val="253543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0A0C34D-C5B4-407F-887E-FE8B952CE592}" type="datetimeFigureOut">
              <a:rPr lang="ru-RU" smtClean="0"/>
              <a:t>15.11.2025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BF3D882-FB90-4440-9E68-DECF1A64D79E}" type="slidenum">
              <a:rPr lang="ru-RU" smtClean="0"/>
              <a:t>‹#›</a:t>
            </a:fld>
            <a:endParaRPr lang="ru-RU"/>
          </a:p>
        </p:txBody>
      </p:sp>
    </p:spTree>
    <p:extLst>
      <p:ext uri="{BB962C8B-B14F-4D97-AF65-F5344CB8AC3E}">
        <p14:creationId xmlns:p14="http://schemas.microsoft.com/office/powerpoint/2010/main" val="857015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0A0C34D-C5B4-407F-887E-FE8B952CE592}" type="datetimeFigureOut">
              <a:rPr lang="ru-RU" smtClean="0"/>
              <a:t>15.11.2025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BF3D882-FB90-4440-9E68-DECF1A64D79E}" type="slidenum">
              <a:rPr lang="ru-RU" smtClean="0"/>
              <a:t>‹#›</a:t>
            </a:fld>
            <a:endParaRPr lang="ru-RU"/>
          </a:p>
        </p:txBody>
      </p:sp>
    </p:spTree>
    <p:extLst>
      <p:ext uri="{BB962C8B-B14F-4D97-AF65-F5344CB8AC3E}">
        <p14:creationId xmlns:p14="http://schemas.microsoft.com/office/powerpoint/2010/main" val="462021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0A0C34D-C5B4-407F-887E-FE8B952CE592}" type="datetimeFigureOut">
              <a:rPr lang="ru-RU" smtClean="0"/>
              <a:t>15.11.2025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BF3D882-FB90-4440-9E68-DECF1A64D79E}" type="slidenum">
              <a:rPr lang="ru-RU" smtClean="0"/>
              <a:t>‹#›</a:t>
            </a:fld>
            <a:endParaRPr lang="ru-RU"/>
          </a:p>
        </p:txBody>
      </p:sp>
    </p:spTree>
    <p:extLst>
      <p:ext uri="{BB962C8B-B14F-4D97-AF65-F5344CB8AC3E}">
        <p14:creationId xmlns:p14="http://schemas.microsoft.com/office/powerpoint/2010/main" val="1698206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0A0C34D-C5B4-407F-887E-FE8B952CE592}" type="datetimeFigureOut">
              <a:rPr lang="ru-RU" smtClean="0"/>
              <a:t>15.11.2025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BF3D882-FB90-4440-9E68-DECF1A64D79E}" type="slidenum">
              <a:rPr lang="ru-RU" smtClean="0"/>
              <a:t>‹#›</a:t>
            </a:fld>
            <a:endParaRPr lang="ru-RU"/>
          </a:p>
        </p:txBody>
      </p:sp>
    </p:spTree>
    <p:extLst>
      <p:ext uri="{BB962C8B-B14F-4D97-AF65-F5344CB8AC3E}">
        <p14:creationId xmlns:p14="http://schemas.microsoft.com/office/powerpoint/2010/main" val="2373104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0A0C34D-C5B4-407F-887E-FE8B952CE592}" type="datetimeFigureOut">
              <a:rPr lang="ru-RU" smtClean="0"/>
              <a:t>15.11.2025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BF3D882-FB90-4440-9E68-DECF1A64D79E}" type="slidenum">
              <a:rPr lang="ru-RU" smtClean="0"/>
              <a:t>‹#›</a:t>
            </a:fld>
            <a:endParaRPr lang="ru-RU"/>
          </a:p>
        </p:txBody>
      </p:sp>
    </p:spTree>
    <p:extLst>
      <p:ext uri="{BB962C8B-B14F-4D97-AF65-F5344CB8AC3E}">
        <p14:creationId xmlns:p14="http://schemas.microsoft.com/office/powerpoint/2010/main" val="2087978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0A0C34D-C5B4-407F-887E-FE8B952CE592}" type="datetimeFigureOut">
              <a:rPr lang="ru-RU" smtClean="0"/>
              <a:t>15.11.2025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F3D882-FB90-4440-9E68-DECF1A64D79E}" type="slidenum">
              <a:rPr lang="ru-RU" smtClean="0"/>
              <a:t>‹#›</a:t>
            </a:fld>
            <a:endParaRPr lang="ru-RU"/>
          </a:p>
        </p:txBody>
      </p:sp>
    </p:spTree>
    <p:extLst>
      <p:ext uri="{BB962C8B-B14F-4D97-AF65-F5344CB8AC3E}">
        <p14:creationId xmlns:p14="http://schemas.microsoft.com/office/powerpoint/2010/main" val="3565032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0A0C34D-C5B4-407F-887E-FE8B952CE592}" type="datetimeFigureOut">
              <a:rPr lang="ru-RU" smtClean="0"/>
              <a:t>15.11.2025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F3D882-FB90-4440-9E68-DECF1A64D79E}" type="slidenum">
              <a:rPr lang="ru-RU" smtClean="0"/>
              <a:t>‹#›</a:t>
            </a:fld>
            <a:endParaRPr lang="ru-RU"/>
          </a:p>
        </p:txBody>
      </p:sp>
    </p:spTree>
    <p:extLst>
      <p:ext uri="{BB962C8B-B14F-4D97-AF65-F5344CB8AC3E}">
        <p14:creationId xmlns:p14="http://schemas.microsoft.com/office/powerpoint/2010/main" val="1873630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0C34D-C5B4-407F-887E-FE8B952CE592}" type="datetimeFigureOut">
              <a:rPr lang="ru-RU" smtClean="0"/>
              <a:t>15.11.2025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F3D882-FB90-4440-9E68-DECF1A64D79E}" type="slidenum">
              <a:rPr lang="ru-RU" smtClean="0"/>
              <a:t>‹#›</a:t>
            </a:fld>
            <a:endParaRPr lang="ru-RU"/>
          </a:p>
        </p:txBody>
      </p:sp>
    </p:spTree>
    <p:extLst>
      <p:ext uri="{BB962C8B-B14F-4D97-AF65-F5344CB8AC3E}">
        <p14:creationId xmlns:p14="http://schemas.microsoft.com/office/powerpoint/2010/main" val="41084754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7.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23511" y="83877"/>
            <a:ext cx="11463689" cy="2370565"/>
          </a:xfrm>
        </p:spPr>
        <p:txBody>
          <a:bodyPr>
            <a:normAutofit fontScale="90000"/>
          </a:bodyPr>
          <a:lstStyle/>
          <a:p>
            <a:r>
              <a:rPr lang="en-US" b="1" dirty="0" smtClean="0">
                <a:solidFill>
                  <a:srgbClr val="7E0000"/>
                </a:solidFill>
                <a:latin typeface="Cambria" panose="02040503050406030204" pitchFamily="18" charset="0"/>
                <a:ea typeface="Cambria" panose="02040503050406030204" pitchFamily="18" charset="0"/>
              </a:rPr>
              <a:t>1-MODUL. </a:t>
            </a:r>
            <a:br>
              <a:rPr lang="en-US" b="1" dirty="0" smtClean="0">
                <a:solidFill>
                  <a:srgbClr val="7E0000"/>
                </a:solidFill>
                <a:latin typeface="Cambria" panose="02040503050406030204" pitchFamily="18" charset="0"/>
                <a:ea typeface="Cambria" panose="02040503050406030204" pitchFamily="18" charset="0"/>
              </a:rPr>
            </a:br>
            <a:r>
              <a:rPr lang="en-US" b="1" dirty="0" smtClean="0">
                <a:solidFill>
                  <a:srgbClr val="7E0000"/>
                </a:solidFill>
                <a:latin typeface="Cambria" panose="02040503050406030204" pitchFamily="18" charset="0"/>
                <a:ea typeface="Cambria" panose="02040503050406030204" pitchFamily="18" charset="0"/>
              </a:rPr>
              <a:t>NOGIRONLIK </a:t>
            </a:r>
            <a:r>
              <a:rPr lang="en-US" b="1" dirty="0">
                <a:solidFill>
                  <a:srgbClr val="7E0000"/>
                </a:solidFill>
                <a:latin typeface="Cambria" panose="02040503050406030204" pitchFamily="18" charset="0"/>
                <a:ea typeface="Cambria" panose="02040503050406030204" pitchFamily="18" charset="0"/>
              </a:rPr>
              <a:t>TUSHUNCHASI VA UNING TURLARI</a:t>
            </a:r>
            <a:endParaRPr lang="ru-RU" dirty="0">
              <a:solidFill>
                <a:srgbClr val="7E0000"/>
              </a:solidFill>
              <a:latin typeface="Cambria" panose="02040503050406030204" pitchFamily="18" charset="0"/>
              <a:ea typeface="Cambria" panose="02040503050406030204" pitchFamily="18" charset="0"/>
            </a:endParaRPr>
          </a:p>
        </p:txBody>
      </p:sp>
      <p:pic>
        <p:nvPicPr>
          <p:cNvPr id="4" name="Рисунок 3"/>
          <p:cNvPicPr>
            <a:picLocks noChangeAspect="1"/>
          </p:cNvPicPr>
          <p:nvPr/>
        </p:nvPicPr>
        <p:blipFill>
          <a:blip r:embed="rId2"/>
          <a:stretch>
            <a:fillRect/>
          </a:stretch>
        </p:blipFill>
        <p:spPr>
          <a:xfrm>
            <a:off x="2224838" y="2604291"/>
            <a:ext cx="7861034" cy="4113941"/>
          </a:xfrm>
          <a:prstGeom prst="rect">
            <a:avLst/>
          </a:prstGeom>
        </p:spPr>
      </p:pic>
    </p:spTree>
    <p:extLst>
      <p:ext uri="{BB962C8B-B14F-4D97-AF65-F5344CB8AC3E}">
        <p14:creationId xmlns:p14="http://schemas.microsoft.com/office/powerpoint/2010/main" val="26396559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i="1" dirty="0" err="1">
                <a:latin typeface="Cambria" panose="02040503050406030204" pitchFamily="18" charset="0"/>
                <a:ea typeface="Cambria" panose="02040503050406030204" pitchFamily="18" charset="0"/>
              </a:rPr>
              <a:t>Modul</a:t>
            </a:r>
            <a:r>
              <a:rPr lang="en-US" b="1" i="1" dirty="0">
                <a:latin typeface="Cambria" panose="02040503050406030204" pitchFamily="18" charset="0"/>
                <a:ea typeface="Cambria" panose="02040503050406030204" pitchFamily="18" charset="0"/>
              </a:rPr>
              <a:t> </a:t>
            </a:r>
            <a:r>
              <a:rPr lang="en-US" b="1" i="1" dirty="0" err="1">
                <a:latin typeface="Cambria" panose="02040503050406030204" pitchFamily="18" charset="0"/>
                <a:ea typeface="Cambria" panose="02040503050406030204" pitchFamily="18" charset="0"/>
              </a:rPr>
              <a:t>doirasidagi</a:t>
            </a:r>
            <a:r>
              <a:rPr lang="en-US" b="1" i="1" dirty="0">
                <a:latin typeface="Cambria" panose="02040503050406030204" pitchFamily="18" charset="0"/>
                <a:ea typeface="Cambria" panose="02040503050406030204" pitchFamily="18" charset="0"/>
              </a:rPr>
              <a:t> </a:t>
            </a:r>
            <a:r>
              <a:rPr lang="en-US" b="1" i="1" dirty="0" err="1">
                <a:latin typeface="Cambria" panose="02040503050406030204" pitchFamily="18" charset="0"/>
                <a:ea typeface="Cambria" panose="02040503050406030204" pitchFamily="18" charset="0"/>
              </a:rPr>
              <a:t>asosiy</a:t>
            </a:r>
            <a:r>
              <a:rPr lang="en-US" b="1" i="1" dirty="0">
                <a:latin typeface="Cambria" panose="02040503050406030204" pitchFamily="18" charset="0"/>
                <a:ea typeface="Cambria" panose="02040503050406030204" pitchFamily="18" charset="0"/>
              </a:rPr>
              <a:t> </a:t>
            </a:r>
            <a:r>
              <a:rPr lang="en-US" b="1" i="1" dirty="0" err="1">
                <a:latin typeface="Cambria" panose="02040503050406030204" pitchFamily="18" charset="0"/>
                <a:ea typeface="Cambria" panose="02040503050406030204" pitchFamily="18" charset="0"/>
              </a:rPr>
              <a:t>masalalar</a:t>
            </a:r>
            <a:endParaRPr lang="ru-RU" dirty="0">
              <a:latin typeface="Cambria" panose="02040503050406030204" pitchFamily="18" charset="0"/>
              <a:ea typeface="Cambria" panose="02040503050406030204" pitchFamily="18" charset="0"/>
            </a:endParaRPr>
          </a:p>
        </p:txBody>
      </p:sp>
      <p:pic>
        <p:nvPicPr>
          <p:cNvPr id="4" name="Объект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7520" t="-221" r="9595" b="4363"/>
          <a:stretch/>
        </p:blipFill>
        <p:spPr>
          <a:xfrm>
            <a:off x="0" y="1690688"/>
            <a:ext cx="3606626" cy="4171097"/>
          </a:xfrm>
        </p:spPr>
      </p:pic>
      <p:graphicFrame>
        <p:nvGraphicFramePr>
          <p:cNvPr id="5" name="Схема 4"/>
          <p:cNvGraphicFramePr/>
          <p:nvPr>
            <p:extLst>
              <p:ext uri="{D42A27DB-BD31-4B8C-83A1-F6EECF244321}">
                <p14:modId xmlns:p14="http://schemas.microsoft.com/office/powerpoint/2010/main" val="1472011066"/>
              </p:ext>
            </p:extLst>
          </p:nvPr>
        </p:nvGraphicFramePr>
        <p:xfrm>
          <a:off x="3921049" y="1912069"/>
          <a:ext cx="8081653" cy="43384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3199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05578" y="0"/>
            <a:ext cx="10515600" cy="1325563"/>
          </a:xfrm>
        </p:spPr>
        <p:txBody>
          <a:bodyPr/>
          <a:lstStyle/>
          <a:p>
            <a:pPr algn="ctr"/>
            <a:r>
              <a:rPr lang="uz-Latn-UZ" b="1" dirty="0" smtClean="0">
                <a:latin typeface="Cambria" panose="02040503050406030204" pitchFamily="18" charset="0"/>
                <a:ea typeface="Cambria" panose="02040503050406030204" pitchFamily="18" charset="0"/>
              </a:rPr>
              <a:t>Nogironlik tushunchasi</a:t>
            </a:r>
            <a:endParaRPr lang="ru-RU" b="1" dirty="0">
              <a:latin typeface="Cambria" panose="02040503050406030204" pitchFamily="18" charset="0"/>
              <a:ea typeface="Cambria" panose="02040503050406030204" pitchFamily="18" charset="0"/>
            </a:endParaRPr>
          </a:p>
        </p:txBody>
      </p:sp>
      <p:graphicFrame>
        <p:nvGraphicFramePr>
          <p:cNvPr id="4" name="Схема 3"/>
          <p:cNvGraphicFramePr/>
          <p:nvPr>
            <p:extLst>
              <p:ext uri="{D42A27DB-BD31-4B8C-83A1-F6EECF244321}">
                <p14:modId xmlns:p14="http://schemas.microsoft.com/office/powerpoint/2010/main" val="1107914434"/>
              </p:ext>
            </p:extLst>
          </p:nvPr>
        </p:nvGraphicFramePr>
        <p:xfrm>
          <a:off x="4659695" y="1694047"/>
          <a:ext cx="7833896" cy="47741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Рисунок 4"/>
          <p:cNvPicPr>
            <a:picLocks noChangeAspect="1"/>
          </p:cNvPicPr>
          <p:nvPr/>
        </p:nvPicPr>
        <p:blipFill>
          <a:blip r:embed="rId7"/>
          <a:stretch>
            <a:fillRect/>
          </a:stretch>
        </p:blipFill>
        <p:spPr>
          <a:xfrm>
            <a:off x="182880" y="2156059"/>
            <a:ext cx="4936407" cy="3290938"/>
          </a:xfrm>
          <a:prstGeom prst="rect">
            <a:avLst/>
          </a:prstGeom>
        </p:spPr>
      </p:pic>
    </p:spTree>
    <p:extLst>
      <p:ext uri="{BB962C8B-B14F-4D97-AF65-F5344CB8AC3E}">
        <p14:creationId xmlns:p14="http://schemas.microsoft.com/office/powerpoint/2010/main" val="3588823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err="1" smtClean="0">
                <a:solidFill>
                  <a:srgbClr val="7E0000"/>
                </a:solidFill>
                <a:latin typeface="Cambria" panose="02040503050406030204" pitchFamily="18" charset="0"/>
                <a:ea typeface="Cambria" panose="02040503050406030204" pitchFamily="18" charset="0"/>
              </a:rPr>
              <a:t>Nogironlik</a:t>
            </a:r>
            <a:r>
              <a:rPr lang="en-US" b="1" dirty="0" smtClean="0">
                <a:solidFill>
                  <a:srgbClr val="7E0000"/>
                </a:solidFill>
                <a:latin typeface="Cambria" panose="02040503050406030204" pitchFamily="18" charset="0"/>
                <a:ea typeface="Cambria" panose="02040503050406030204" pitchFamily="18" charset="0"/>
              </a:rPr>
              <a:t> – </a:t>
            </a:r>
            <a:r>
              <a:rPr lang="en-US" b="1" dirty="0" err="1" smtClean="0">
                <a:solidFill>
                  <a:srgbClr val="7E0000"/>
                </a:solidFill>
                <a:latin typeface="Cambria" panose="02040503050406030204" pitchFamily="18" charset="0"/>
                <a:ea typeface="Cambria" panose="02040503050406030204" pitchFamily="18" charset="0"/>
              </a:rPr>
              <a:t>tibbiy</a:t>
            </a:r>
            <a:r>
              <a:rPr lang="en-US" b="1" dirty="0" smtClean="0">
                <a:solidFill>
                  <a:srgbClr val="7E0000"/>
                </a:solidFill>
                <a:latin typeface="Cambria" panose="02040503050406030204" pitchFamily="18" charset="0"/>
                <a:ea typeface="Cambria" panose="02040503050406030204" pitchFamily="18" charset="0"/>
              </a:rPr>
              <a:t> </a:t>
            </a:r>
            <a:r>
              <a:rPr lang="en-US" b="1" dirty="0" err="1" smtClean="0">
                <a:solidFill>
                  <a:srgbClr val="7E0000"/>
                </a:solidFill>
                <a:latin typeface="Cambria" panose="02040503050406030204" pitchFamily="18" charset="0"/>
                <a:ea typeface="Cambria" panose="02040503050406030204" pitchFamily="18" charset="0"/>
              </a:rPr>
              <a:t>tushuncha</a:t>
            </a:r>
            <a:endParaRPr lang="ru-RU" b="1" dirty="0">
              <a:solidFill>
                <a:srgbClr val="7E0000"/>
              </a:solidFill>
              <a:latin typeface="Cambria" panose="02040503050406030204" pitchFamily="18" charset="0"/>
              <a:ea typeface="Cambria" panose="02040503050406030204" pitchFamily="18" charset="0"/>
            </a:endParaRPr>
          </a:p>
        </p:txBody>
      </p:sp>
      <p:sp>
        <p:nvSpPr>
          <p:cNvPr id="4" name="Прямоугольник 3"/>
          <p:cNvSpPr/>
          <p:nvPr/>
        </p:nvSpPr>
        <p:spPr>
          <a:xfrm>
            <a:off x="5787991" y="2722624"/>
            <a:ext cx="6096000" cy="1754326"/>
          </a:xfrm>
          <a:prstGeom prst="rect">
            <a:avLst/>
          </a:prstGeom>
        </p:spPr>
        <p:txBody>
          <a:bodyPr>
            <a:spAutoFit/>
          </a:bodyPr>
          <a:lstStyle/>
          <a:p>
            <a:pPr algn="just"/>
            <a:r>
              <a:rPr lang="en-US" sz="3600" dirty="0" err="1" smtClean="0">
                <a:effectLst/>
                <a:latin typeface="Cambria" panose="02040503050406030204" pitchFamily="18" charset="0"/>
                <a:ea typeface="Calibri" panose="020F0502020204030204" pitchFamily="34" charset="0"/>
                <a:cs typeface="Times New Roman" panose="02020603050405020304" pitchFamily="18" charset="0"/>
              </a:rPr>
              <a:t>Shaxsning</a:t>
            </a:r>
            <a:r>
              <a:rPr lang="en-US" sz="36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3600" dirty="0" err="1" smtClean="0">
                <a:effectLst/>
                <a:latin typeface="Cambria" panose="02040503050406030204" pitchFamily="18" charset="0"/>
                <a:ea typeface="Calibri" panose="020F0502020204030204" pitchFamily="34" charset="0"/>
                <a:cs typeface="Times New Roman" panose="02020603050405020304" pitchFamily="18" charset="0"/>
              </a:rPr>
              <a:t>tanasida</a:t>
            </a:r>
            <a:r>
              <a:rPr lang="en-US" sz="36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3600" dirty="0" err="1" smtClean="0">
                <a:effectLst/>
                <a:latin typeface="Cambria" panose="02040503050406030204" pitchFamily="18" charset="0"/>
                <a:ea typeface="Calibri" panose="020F0502020204030204" pitchFamily="34" charset="0"/>
                <a:cs typeface="Times New Roman" panose="02020603050405020304" pitchFamily="18" charset="0"/>
              </a:rPr>
              <a:t>mavjud</a:t>
            </a:r>
            <a:r>
              <a:rPr lang="en-US" sz="36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3600" dirty="0" err="1" smtClean="0">
                <a:effectLst/>
                <a:latin typeface="Cambria" panose="02040503050406030204" pitchFamily="18" charset="0"/>
                <a:ea typeface="Calibri" panose="020F0502020204030204" pitchFamily="34" charset="0"/>
                <a:cs typeface="Times New Roman" panose="02020603050405020304" pitchFamily="18" charset="0"/>
              </a:rPr>
              <a:t>bo‘lgan</a:t>
            </a:r>
            <a:r>
              <a:rPr lang="en-US" sz="36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3600" dirty="0" err="1" smtClean="0">
                <a:effectLst/>
                <a:latin typeface="Cambria" panose="02040503050406030204" pitchFamily="18" charset="0"/>
                <a:ea typeface="Calibri" panose="020F0502020204030204" pitchFamily="34" charset="0"/>
                <a:cs typeface="Times New Roman" panose="02020603050405020304" pitchFamily="18" charset="0"/>
              </a:rPr>
              <a:t>anatomik</a:t>
            </a:r>
            <a:r>
              <a:rPr lang="en-US" sz="36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3600" dirty="0" err="1" smtClean="0">
                <a:effectLst/>
                <a:latin typeface="Cambria" panose="02040503050406030204" pitchFamily="18" charset="0"/>
                <a:ea typeface="Calibri" panose="020F0502020204030204" pitchFamily="34" charset="0"/>
                <a:cs typeface="Times New Roman" panose="02020603050405020304" pitchFamily="18" charset="0"/>
              </a:rPr>
              <a:t>fiziologik</a:t>
            </a:r>
            <a:r>
              <a:rPr lang="en-US" sz="36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3600" dirty="0" err="1" smtClean="0">
                <a:effectLst/>
                <a:latin typeface="Cambria" panose="02040503050406030204" pitchFamily="18" charset="0"/>
                <a:ea typeface="Calibri" panose="020F0502020204030204" pitchFamily="34" charset="0"/>
                <a:cs typeface="Times New Roman" panose="02020603050405020304" pitchFamily="18" charset="0"/>
              </a:rPr>
              <a:t>yoki</a:t>
            </a:r>
            <a:r>
              <a:rPr lang="en-US" sz="36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3600" dirty="0" err="1" smtClean="0">
                <a:effectLst/>
                <a:latin typeface="Cambria" panose="02040503050406030204" pitchFamily="18" charset="0"/>
                <a:ea typeface="Calibri" panose="020F0502020204030204" pitchFamily="34" charset="0"/>
                <a:cs typeface="Times New Roman" panose="02020603050405020304" pitchFamily="18" charset="0"/>
              </a:rPr>
              <a:t>psixik</a:t>
            </a:r>
            <a:r>
              <a:rPr lang="en-US" sz="36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3600" dirty="0" err="1" smtClean="0">
                <a:effectLst/>
                <a:latin typeface="Cambria" panose="02040503050406030204" pitchFamily="18" charset="0"/>
                <a:ea typeface="Calibri" panose="020F0502020204030204" pitchFamily="34" charset="0"/>
                <a:cs typeface="Times New Roman" panose="02020603050405020304" pitchFamily="18" charset="0"/>
              </a:rPr>
              <a:t>buzilishlar</a:t>
            </a:r>
            <a:r>
              <a:rPr lang="en-US" sz="36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3600" dirty="0" err="1" smtClean="0">
                <a:effectLst/>
                <a:latin typeface="Cambria" panose="02040503050406030204" pitchFamily="18" charset="0"/>
                <a:ea typeface="Calibri" panose="020F0502020204030204" pitchFamily="34" charset="0"/>
                <a:cs typeface="Times New Roman" panose="02020603050405020304" pitchFamily="18" charset="0"/>
              </a:rPr>
              <a:t>oqibati</a:t>
            </a:r>
            <a:r>
              <a:rPr lang="en-US" sz="3600" dirty="0" smtClean="0">
                <a:effectLst/>
                <a:latin typeface="Cambria" panose="02040503050406030204" pitchFamily="18" charset="0"/>
                <a:ea typeface="Calibri" panose="020F0502020204030204" pitchFamily="34" charset="0"/>
                <a:cs typeface="Times New Roman" panose="02020603050405020304" pitchFamily="18" charset="0"/>
              </a:rPr>
              <a:t> </a:t>
            </a:r>
            <a:endParaRPr lang="ru-RU" sz="3600" dirty="0"/>
          </a:p>
        </p:txBody>
      </p:sp>
      <p:pic>
        <p:nvPicPr>
          <p:cNvPr id="5" name="Рисунок 4"/>
          <p:cNvPicPr>
            <a:picLocks noChangeAspect="1"/>
          </p:cNvPicPr>
          <p:nvPr/>
        </p:nvPicPr>
        <p:blipFill rotWithShape="1">
          <a:blip r:embed="rId2"/>
          <a:srcRect l="7363" t="6453" r="3711" b="10023"/>
          <a:stretch/>
        </p:blipFill>
        <p:spPr>
          <a:xfrm>
            <a:off x="214964" y="1925052"/>
            <a:ext cx="5345267" cy="3349470"/>
          </a:xfrm>
          <a:prstGeom prst="rect">
            <a:avLst/>
          </a:prstGeom>
        </p:spPr>
      </p:pic>
    </p:spTree>
    <p:extLst>
      <p:ext uri="{BB962C8B-B14F-4D97-AF65-F5344CB8AC3E}">
        <p14:creationId xmlns:p14="http://schemas.microsoft.com/office/powerpoint/2010/main" val="2110824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838200" y="365125"/>
            <a:ext cx="10515600" cy="1325563"/>
          </a:xfrm>
        </p:spPr>
        <p:txBody>
          <a:bodyPr/>
          <a:lstStyle/>
          <a:p>
            <a:pPr algn="ctr"/>
            <a:r>
              <a:rPr lang="en-US" b="1" dirty="0" err="1" smtClean="0">
                <a:solidFill>
                  <a:srgbClr val="7E0000"/>
                </a:solidFill>
                <a:latin typeface="Cambria" panose="02040503050406030204" pitchFamily="18" charset="0"/>
                <a:ea typeface="Cambria" panose="02040503050406030204" pitchFamily="18" charset="0"/>
              </a:rPr>
              <a:t>Nogironlik</a:t>
            </a:r>
            <a:r>
              <a:rPr lang="en-US" b="1" dirty="0" smtClean="0">
                <a:solidFill>
                  <a:srgbClr val="7E0000"/>
                </a:solidFill>
                <a:latin typeface="Cambria" panose="02040503050406030204" pitchFamily="18" charset="0"/>
                <a:ea typeface="Cambria" panose="02040503050406030204" pitchFamily="18" charset="0"/>
              </a:rPr>
              <a:t> – </a:t>
            </a:r>
            <a:r>
              <a:rPr lang="en-US" b="1" dirty="0" err="1" smtClean="0">
                <a:solidFill>
                  <a:srgbClr val="7E0000"/>
                </a:solidFill>
                <a:latin typeface="Cambria" panose="02040503050406030204" pitchFamily="18" charset="0"/>
                <a:ea typeface="Cambria" panose="02040503050406030204" pitchFamily="18" charset="0"/>
              </a:rPr>
              <a:t>huquqiy</a:t>
            </a:r>
            <a:r>
              <a:rPr lang="en-US" b="1" dirty="0" smtClean="0">
                <a:solidFill>
                  <a:srgbClr val="7E0000"/>
                </a:solidFill>
                <a:latin typeface="Cambria" panose="02040503050406030204" pitchFamily="18" charset="0"/>
                <a:ea typeface="Cambria" panose="02040503050406030204" pitchFamily="18" charset="0"/>
              </a:rPr>
              <a:t> </a:t>
            </a:r>
            <a:r>
              <a:rPr lang="en-US" b="1" dirty="0" err="1" smtClean="0">
                <a:solidFill>
                  <a:srgbClr val="7E0000"/>
                </a:solidFill>
                <a:latin typeface="Cambria" panose="02040503050406030204" pitchFamily="18" charset="0"/>
                <a:ea typeface="Cambria" panose="02040503050406030204" pitchFamily="18" charset="0"/>
              </a:rPr>
              <a:t>tushuncha</a:t>
            </a:r>
            <a:endParaRPr lang="ru-RU" b="1" dirty="0">
              <a:solidFill>
                <a:srgbClr val="7E0000"/>
              </a:solidFill>
              <a:latin typeface="Cambria" panose="02040503050406030204" pitchFamily="18" charset="0"/>
              <a:ea typeface="Cambria" panose="02040503050406030204" pitchFamily="18" charset="0"/>
            </a:endParaRPr>
          </a:p>
        </p:txBody>
      </p:sp>
      <p:sp>
        <p:nvSpPr>
          <p:cNvPr id="6" name="Прямоугольник 5"/>
          <p:cNvSpPr/>
          <p:nvPr/>
        </p:nvSpPr>
        <p:spPr>
          <a:xfrm>
            <a:off x="291965" y="2157201"/>
            <a:ext cx="6436093" cy="3416320"/>
          </a:xfrm>
          <a:prstGeom prst="rect">
            <a:avLst/>
          </a:prstGeom>
        </p:spPr>
        <p:txBody>
          <a:bodyPr wrap="square">
            <a:spAutoFit/>
          </a:bodyPr>
          <a:lstStyle/>
          <a:p>
            <a:pPr algn="just"/>
            <a:r>
              <a:rPr lang="en-US" sz="3600" dirty="0" err="1" smtClean="0">
                <a:effectLst/>
                <a:latin typeface="Cambria" panose="02040503050406030204" pitchFamily="18" charset="0"/>
                <a:ea typeface="Calibri" panose="020F0502020204030204" pitchFamily="34" charset="0"/>
                <a:cs typeface="Times New Roman" panose="02020603050405020304" pitchFamily="18" charset="0"/>
              </a:rPr>
              <a:t>Shaxsning</a:t>
            </a:r>
            <a:r>
              <a:rPr lang="en-US" sz="36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3600" dirty="0" err="1" smtClean="0">
                <a:effectLst/>
                <a:latin typeface="Cambria" panose="02040503050406030204" pitchFamily="18" charset="0"/>
                <a:ea typeface="Calibri" panose="020F0502020204030204" pitchFamily="34" charset="0"/>
                <a:cs typeface="Times New Roman" panose="02020603050405020304" pitchFamily="18" charset="0"/>
              </a:rPr>
              <a:t>huquqlari</a:t>
            </a:r>
            <a:r>
              <a:rPr lang="en-US" sz="36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3600" dirty="0" err="1" smtClean="0">
                <a:effectLst/>
                <a:latin typeface="Cambria" panose="02040503050406030204" pitchFamily="18" charset="0"/>
                <a:ea typeface="Calibri" panose="020F0502020204030204" pitchFamily="34" charset="0"/>
                <a:cs typeface="Times New Roman" panose="02020603050405020304" pitchFamily="18" charset="0"/>
              </a:rPr>
              <a:t>davlat</a:t>
            </a:r>
            <a:r>
              <a:rPr lang="en-US" sz="36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3600" dirty="0" err="1" smtClean="0">
                <a:effectLst/>
                <a:latin typeface="Cambria" panose="02040503050406030204" pitchFamily="18" charset="0"/>
                <a:ea typeface="Calibri" panose="020F0502020204030204" pitchFamily="34" charset="0"/>
                <a:cs typeface="Times New Roman" panose="02020603050405020304" pitchFamily="18" charset="0"/>
              </a:rPr>
              <a:t>tomonidan</a:t>
            </a:r>
            <a:r>
              <a:rPr lang="en-US" sz="36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3600" dirty="0" err="1" smtClean="0">
                <a:effectLst/>
                <a:latin typeface="Cambria" panose="02040503050406030204" pitchFamily="18" charset="0"/>
                <a:ea typeface="Calibri" panose="020F0502020204030204" pitchFamily="34" charset="0"/>
                <a:cs typeface="Times New Roman" panose="02020603050405020304" pitchFamily="18" charset="0"/>
              </a:rPr>
              <a:t>alohida</a:t>
            </a:r>
            <a:r>
              <a:rPr lang="en-US" sz="3600" dirty="0">
                <a:latin typeface="Cambria" panose="02040503050406030204" pitchFamily="18" charset="0"/>
                <a:ea typeface="Calibri" panose="020F0502020204030204" pitchFamily="34" charset="0"/>
                <a:cs typeface="Times New Roman" panose="02020603050405020304" pitchFamily="18" charset="0"/>
              </a:rPr>
              <a:t> </a:t>
            </a:r>
            <a:r>
              <a:rPr lang="en-US" sz="3600" dirty="0" err="1" smtClean="0">
                <a:latin typeface="Cambria" panose="02040503050406030204" pitchFamily="18" charset="0"/>
                <a:ea typeface="Calibri" panose="020F0502020204030204" pitchFamily="34" charset="0"/>
                <a:cs typeface="Times New Roman" panose="02020603050405020304" pitchFamily="18" charset="0"/>
              </a:rPr>
              <a:t>muhofazaga</a:t>
            </a:r>
            <a:r>
              <a:rPr lang="en-US" sz="3600" dirty="0" smtClean="0">
                <a:latin typeface="Cambria" panose="02040503050406030204" pitchFamily="18" charset="0"/>
                <a:ea typeface="Calibri" panose="020F0502020204030204" pitchFamily="34" charset="0"/>
                <a:cs typeface="Times New Roman" panose="02020603050405020304" pitchFamily="18" charset="0"/>
              </a:rPr>
              <a:t> </a:t>
            </a:r>
            <a:r>
              <a:rPr lang="en-US" sz="3600" dirty="0" err="1" smtClean="0">
                <a:latin typeface="Cambria" panose="02040503050406030204" pitchFamily="18" charset="0"/>
                <a:ea typeface="Calibri" panose="020F0502020204030204" pitchFamily="34" charset="0"/>
                <a:cs typeface="Times New Roman" panose="02020603050405020304" pitchFamily="18" charset="0"/>
              </a:rPr>
              <a:t>olinganlik</a:t>
            </a:r>
            <a:r>
              <a:rPr lang="en-US" sz="3600" dirty="0" smtClean="0">
                <a:latin typeface="Cambria" panose="02040503050406030204" pitchFamily="18" charset="0"/>
                <a:ea typeface="Calibri" panose="020F0502020204030204" pitchFamily="34" charset="0"/>
                <a:cs typeface="Times New Roman" panose="02020603050405020304" pitchFamily="18" charset="0"/>
              </a:rPr>
              <a:t>, </a:t>
            </a:r>
            <a:r>
              <a:rPr lang="en-US" sz="3600" b="1" i="1" u="sng" dirty="0" err="1">
                <a:latin typeface="Cambria" panose="02040503050406030204" pitchFamily="18" charset="0"/>
                <a:ea typeface="Cambria" panose="02040503050406030204" pitchFamily="18" charset="0"/>
              </a:rPr>
              <a:t>kamsitmaslik</a:t>
            </a:r>
            <a:r>
              <a:rPr lang="en-US" sz="3600" b="1" i="1" u="sng" dirty="0">
                <a:latin typeface="Cambria" panose="02040503050406030204" pitchFamily="18" charset="0"/>
                <a:ea typeface="Cambria" panose="02040503050406030204" pitchFamily="18" charset="0"/>
              </a:rPr>
              <a:t>,</a:t>
            </a:r>
            <a:r>
              <a:rPr lang="en-US" sz="3600" b="1" dirty="0">
                <a:latin typeface="Cambria" panose="02040503050406030204" pitchFamily="18" charset="0"/>
                <a:ea typeface="Cambria" panose="02040503050406030204" pitchFamily="18" charset="0"/>
              </a:rPr>
              <a:t> </a:t>
            </a:r>
            <a:r>
              <a:rPr lang="en-US" sz="3600" b="1" i="1" u="sng" dirty="0" err="1">
                <a:latin typeface="Cambria" panose="02040503050406030204" pitchFamily="18" charset="0"/>
                <a:ea typeface="Cambria" panose="02040503050406030204" pitchFamily="18" charset="0"/>
              </a:rPr>
              <a:t>teng</a:t>
            </a:r>
            <a:r>
              <a:rPr lang="en-US" sz="3600" b="1" i="1" u="sng" dirty="0">
                <a:latin typeface="Cambria" panose="02040503050406030204" pitchFamily="18" charset="0"/>
                <a:ea typeface="Cambria" panose="02040503050406030204" pitchFamily="18" charset="0"/>
              </a:rPr>
              <a:t> </a:t>
            </a:r>
            <a:r>
              <a:rPr lang="en-US" sz="3600" b="1" i="1" u="sng" dirty="0" err="1">
                <a:latin typeface="Cambria" panose="02040503050406030204" pitchFamily="18" charset="0"/>
                <a:ea typeface="Cambria" panose="02040503050406030204" pitchFamily="18" charset="0"/>
              </a:rPr>
              <a:t>munosabat</a:t>
            </a:r>
            <a:r>
              <a:rPr lang="en-US" sz="3600" b="1" i="1" u="sng" dirty="0">
                <a:latin typeface="Cambria" panose="02040503050406030204" pitchFamily="18" charset="0"/>
                <a:ea typeface="Cambria" panose="02040503050406030204" pitchFamily="18" charset="0"/>
              </a:rPr>
              <a:t>,</a:t>
            </a:r>
            <a:r>
              <a:rPr lang="en-US" sz="3600" b="1" dirty="0">
                <a:latin typeface="Cambria" panose="02040503050406030204" pitchFamily="18" charset="0"/>
                <a:ea typeface="Cambria" panose="02040503050406030204" pitchFamily="18" charset="0"/>
              </a:rPr>
              <a:t> </a:t>
            </a:r>
            <a:r>
              <a:rPr lang="en-US" sz="3600" b="1" i="1" u="sng" dirty="0" err="1">
                <a:latin typeface="Cambria" panose="02040503050406030204" pitchFamily="18" charset="0"/>
                <a:ea typeface="Cambria" panose="02040503050406030204" pitchFamily="18" charset="0"/>
              </a:rPr>
              <a:t>inson</a:t>
            </a:r>
            <a:r>
              <a:rPr lang="en-US" sz="3600" b="1" i="1" u="sng" dirty="0">
                <a:latin typeface="Cambria" panose="02040503050406030204" pitchFamily="18" charset="0"/>
                <a:ea typeface="Cambria" panose="02040503050406030204" pitchFamily="18" charset="0"/>
              </a:rPr>
              <a:t> </a:t>
            </a:r>
            <a:r>
              <a:rPr lang="en-US" sz="3600" b="1" i="1" u="sng" dirty="0" err="1">
                <a:latin typeface="Cambria" panose="02040503050406030204" pitchFamily="18" charset="0"/>
                <a:ea typeface="Cambria" panose="02040503050406030204" pitchFamily="18" charset="0"/>
              </a:rPr>
              <a:t>qadr-qimmati</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va</a:t>
            </a:r>
            <a:r>
              <a:rPr lang="en-US" sz="3600" b="1" dirty="0">
                <a:latin typeface="Cambria" panose="02040503050406030204" pitchFamily="18" charset="0"/>
                <a:ea typeface="Cambria" panose="02040503050406030204" pitchFamily="18" charset="0"/>
              </a:rPr>
              <a:t> </a:t>
            </a:r>
            <a:r>
              <a:rPr lang="en-US" sz="3600" b="1" i="1" u="sng" dirty="0" err="1">
                <a:latin typeface="Cambria" panose="02040503050406030204" pitchFamily="18" charset="0"/>
                <a:ea typeface="Cambria" panose="02040503050406030204" pitchFamily="18" charset="0"/>
              </a:rPr>
              <a:t>ijtimoiy</a:t>
            </a:r>
            <a:r>
              <a:rPr lang="en-US" sz="3600" b="1" i="1" u="sng" dirty="0">
                <a:latin typeface="Cambria" panose="02040503050406030204" pitchFamily="18" charset="0"/>
                <a:ea typeface="Cambria" panose="02040503050406030204" pitchFamily="18" charset="0"/>
              </a:rPr>
              <a:t> </a:t>
            </a:r>
            <a:r>
              <a:rPr lang="en-US" sz="3600" b="1" i="1" u="sng" dirty="0" err="1" smtClean="0">
                <a:latin typeface="Cambria" panose="02040503050406030204" pitchFamily="18" charset="0"/>
                <a:ea typeface="Cambria" panose="02040503050406030204" pitchFamily="18" charset="0"/>
              </a:rPr>
              <a:t>adolat</a:t>
            </a:r>
            <a:r>
              <a:rPr lang="en-US" sz="3600" b="1" i="1" u="sng" dirty="0" smtClean="0">
                <a:latin typeface="Cambria" panose="02040503050406030204" pitchFamily="18" charset="0"/>
                <a:ea typeface="Cambria" panose="02040503050406030204" pitchFamily="18" charset="0"/>
              </a:rPr>
              <a:t> </a:t>
            </a:r>
            <a:r>
              <a:rPr lang="en-US" sz="3600" dirty="0" err="1" smtClean="0">
                <a:latin typeface="Cambria" panose="02040503050406030204" pitchFamily="18" charset="0"/>
                <a:ea typeface="Cambria" panose="02040503050406030204" pitchFamily="18" charset="0"/>
              </a:rPr>
              <a:t>tamoyillariga</a:t>
            </a:r>
            <a:r>
              <a:rPr lang="en-US" sz="3600" dirty="0" smtClean="0">
                <a:latin typeface="Cambria" panose="02040503050406030204" pitchFamily="18" charset="0"/>
                <a:ea typeface="Cambria" panose="02040503050406030204" pitchFamily="18" charset="0"/>
              </a:rPr>
              <a:t> </a:t>
            </a:r>
            <a:r>
              <a:rPr lang="en-US" sz="3600" dirty="0" err="1" smtClean="0">
                <a:latin typeface="Cambria" panose="02040503050406030204" pitchFamily="18" charset="0"/>
                <a:ea typeface="Cambria" panose="02040503050406030204" pitchFamily="18" charset="0"/>
              </a:rPr>
              <a:t>asoslanish</a:t>
            </a:r>
            <a:r>
              <a:rPr lang="en-US" sz="3600" dirty="0" smtClean="0">
                <a:latin typeface="Cambria" panose="02040503050406030204" pitchFamily="18" charset="0"/>
                <a:ea typeface="Cambria" panose="02040503050406030204" pitchFamily="18" charset="0"/>
              </a:rPr>
              <a:t> </a:t>
            </a:r>
            <a:r>
              <a:rPr lang="en-US" sz="3600" dirty="0" err="1" smtClean="0">
                <a:latin typeface="Cambria" panose="02040503050406030204" pitchFamily="18" charset="0"/>
                <a:ea typeface="Cambria" panose="02040503050406030204" pitchFamily="18" charset="0"/>
              </a:rPr>
              <a:t>holati</a:t>
            </a:r>
            <a:endParaRPr lang="ru-RU" sz="3600" dirty="0">
              <a:latin typeface="Cambria" panose="02040503050406030204" pitchFamily="18" charset="0"/>
              <a:ea typeface="Cambria" panose="02040503050406030204" pitchFamily="18" charset="0"/>
            </a:endParaRPr>
          </a:p>
        </p:txBody>
      </p:sp>
      <p:pic>
        <p:nvPicPr>
          <p:cNvPr id="7" name="Рисунок 6"/>
          <p:cNvPicPr>
            <a:picLocks noChangeAspect="1"/>
          </p:cNvPicPr>
          <p:nvPr/>
        </p:nvPicPr>
        <p:blipFill>
          <a:blip r:embed="rId2"/>
          <a:stretch>
            <a:fillRect/>
          </a:stretch>
        </p:blipFill>
        <p:spPr>
          <a:xfrm>
            <a:off x="7240202" y="2279508"/>
            <a:ext cx="4769483" cy="3171706"/>
          </a:xfrm>
          <a:prstGeom prst="rect">
            <a:avLst/>
          </a:prstGeom>
          <a:ln>
            <a:noFill/>
          </a:ln>
          <a:effectLst>
            <a:softEdge rad="112500"/>
          </a:effectLst>
        </p:spPr>
      </p:pic>
    </p:spTree>
    <p:extLst>
      <p:ext uri="{BB962C8B-B14F-4D97-AF65-F5344CB8AC3E}">
        <p14:creationId xmlns:p14="http://schemas.microsoft.com/office/powerpoint/2010/main" val="2323047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err="1" smtClean="0">
                <a:solidFill>
                  <a:srgbClr val="7E0000"/>
                </a:solidFill>
                <a:latin typeface="Cambria" panose="02040503050406030204" pitchFamily="18" charset="0"/>
                <a:ea typeface="Cambria" panose="02040503050406030204" pitchFamily="18" charset="0"/>
              </a:rPr>
              <a:t>Nogironlik</a:t>
            </a:r>
            <a:r>
              <a:rPr lang="en-US" b="1" dirty="0" smtClean="0">
                <a:solidFill>
                  <a:srgbClr val="7E0000"/>
                </a:solidFill>
                <a:latin typeface="Cambria" panose="02040503050406030204" pitchFamily="18" charset="0"/>
                <a:ea typeface="Cambria" panose="02040503050406030204" pitchFamily="18" charset="0"/>
              </a:rPr>
              <a:t> – </a:t>
            </a:r>
            <a:r>
              <a:rPr lang="en-US" b="1" dirty="0" err="1" smtClean="0">
                <a:solidFill>
                  <a:srgbClr val="7E0000"/>
                </a:solidFill>
                <a:latin typeface="Cambria" panose="02040503050406030204" pitchFamily="18" charset="0"/>
                <a:ea typeface="Cambria" panose="02040503050406030204" pitchFamily="18" charset="0"/>
              </a:rPr>
              <a:t>ijtimoiy</a:t>
            </a:r>
            <a:r>
              <a:rPr lang="en-US" b="1" dirty="0" smtClean="0">
                <a:solidFill>
                  <a:srgbClr val="7E0000"/>
                </a:solidFill>
                <a:latin typeface="Cambria" panose="02040503050406030204" pitchFamily="18" charset="0"/>
                <a:ea typeface="Cambria" panose="02040503050406030204" pitchFamily="18" charset="0"/>
              </a:rPr>
              <a:t> </a:t>
            </a:r>
            <a:r>
              <a:rPr lang="en-US" b="1" dirty="0" err="1" smtClean="0">
                <a:solidFill>
                  <a:srgbClr val="7E0000"/>
                </a:solidFill>
                <a:latin typeface="Cambria" panose="02040503050406030204" pitchFamily="18" charset="0"/>
                <a:ea typeface="Cambria" panose="02040503050406030204" pitchFamily="18" charset="0"/>
              </a:rPr>
              <a:t>tushuncha</a:t>
            </a:r>
            <a:endParaRPr lang="ru-RU" b="1" dirty="0">
              <a:solidFill>
                <a:srgbClr val="7E0000"/>
              </a:solidFill>
              <a:latin typeface="Cambria" panose="02040503050406030204" pitchFamily="18" charset="0"/>
              <a:ea typeface="Cambria" panose="02040503050406030204" pitchFamily="18" charset="0"/>
            </a:endParaRPr>
          </a:p>
        </p:txBody>
      </p:sp>
      <p:sp>
        <p:nvSpPr>
          <p:cNvPr id="5" name="Прямоугольник 4"/>
          <p:cNvSpPr/>
          <p:nvPr/>
        </p:nvSpPr>
        <p:spPr>
          <a:xfrm>
            <a:off x="5592278" y="2229617"/>
            <a:ext cx="6270057" cy="3108543"/>
          </a:xfrm>
          <a:prstGeom prst="rect">
            <a:avLst/>
          </a:prstGeom>
        </p:spPr>
        <p:txBody>
          <a:bodyPr wrap="square">
            <a:spAutoFit/>
          </a:bodyPr>
          <a:lstStyle/>
          <a:p>
            <a:pPr algn="just"/>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Nogironlik</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biologik</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nuqsonning</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oqibati</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emas</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balki</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ijtimoiy</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muhitning</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moslashmagani</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infratuzilma</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texnologiya</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axborot</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transport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va</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madaniy</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munosabatlarning</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nogiron</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shaxslar</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ehtiyojini</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hisobga</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olmagani</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tufayli</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yuzaga</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keladigan</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ijtimoiy</a:t>
            </a:r>
            <a:r>
              <a:rPr lang="en-US" sz="2800"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800" dirty="0" err="1" smtClean="0">
                <a:effectLst/>
                <a:latin typeface="Cambria" panose="02040503050406030204" pitchFamily="18" charset="0"/>
                <a:ea typeface="Calibri" panose="020F0502020204030204" pitchFamily="34" charset="0"/>
                <a:cs typeface="Times New Roman" panose="02020603050405020304" pitchFamily="18" charset="0"/>
              </a:rPr>
              <a:t>holat</a:t>
            </a:r>
            <a:endParaRPr lang="ru-RU" sz="2800" dirty="0"/>
          </a:p>
        </p:txBody>
      </p:sp>
      <p:pic>
        <p:nvPicPr>
          <p:cNvPr id="6" name="Рисунок 5"/>
          <p:cNvPicPr>
            <a:picLocks noChangeAspect="1"/>
          </p:cNvPicPr>
          <p:nvPr/>
        </p:nvPicPr>
        <p:blipFill>
          <a:blip r:embed="rId2"/>
          <a:stretch>
            <a:fillRect/>
          </a:stretch>
        </p:blipFill>
        <p:spPr>
          <a:xfrm>
            <a:off x="140169" y="1953928"/>
            <a:ext cx="5259604" cy="4158114"/>
          </a:xfrm>
          <a:prstGeom prst="rect">
            <a:avLst/>
          </a:prstGeom>
          <a:ln>
            <a:noFill/>
          </a:ln>
          <a:effectLst>
            <a:softEdge rad="112500"/>
          </a:effectLst>
        </p:spPr>
      </p:pic>
    </p:spTree>
    <p:extLst>
      <p:ext uri="{BB962C8B-B14F-4D97-AF65-F5344CB8AC3E}">
        <p14:creationId xmlns:p14="http://schemas.microsoft.com/office/powerpoint/2010/main" val="2884805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err="1">
                <a:solidFill>
                  <a:srgbClr val="7E0000"/>
                </a:solidFill>
                <a:latin typeface="Cambria" panose="02040503050406030204" pitchFamily="18" charset="0"/>
                <a:ea typeface="Cambria" panose="02040503050406030204" pitchFamily="18" charset="0"/>
              </a:rPr>
              <a:t>Nogironlikning</a:t>
            </a:r>
            <a:r>
              <a:rPr lang="en-US" b="1" dirty="0">
                <a:solidFill>
                  <a:srgbClr val="7E0000"/>
                </a:solidFill>
                <a:latin typeface="Cambria" panose="02040503050406030204" pitchFamily="18" charset="0"/>
                <a:ea typeface="Cambria" panose="02040503050406030204" pitchFamily="18" charset="0"/>
              </a:rPr>
              <a:t> </a:t>
            </a:r>
            <a:r>
              <a:rPr lang="en-US" b="1" dirty="0" err="1">
                <a:solidFill>
                  <a:srgbClr val="7E0000"/>
                </a:solidFill>
                <a:latin typeface="Cambria" panose="02040503050406030204" pitchFamily="18" charset="0"/>
                <a:ea typeface="Cambria" panose="02040503050406030204" pitchFamily="18" charset="0"/>
              </a:rPr>
              <a:t>turlari</a:t>
            </a:r>
            <a:r>
              <a:rPr lang="en-US" b="1" dirty="0">
                <a:solidFill>
                  <a:srgbClr val="7E0000"/>
                </a:solidFill>
                <a:latin typeface="Cambria" panose="02040503050406030204" pitchFamily="18" charset="0"/>
                <a:ea typeface="Cambria" panose="02040503050406030204" pitchFamily="18" charset="0"/>
              </a:rPr>
              <a:t> </a:t>
            </a:r>
            <a:r>
              <a:rPr lang="en-US" b="1" dirty="0" err="1">
                <a:solidFill>
                  <a:srgbClr val="7E0000"/>
                </a:solidFill>
                <a:latin typeface="Cambria" panose="02040503050406030204" pitchFamily="18" charset="0"/>
                <a:ea typeface="Cambria" panose="02040503050406030204" pitchFamily="18" charset="0"/>
              </a:rPr>
              <a:t>va</a:t>
            </a:r>
            <a:r>
              <a:rPr lang="en-US" b="1" dirty="0">
                <a:solidFill>
                  <a:srgbClr val="7E0000"/>
                </a:solidFill>
                <a:latin typeface="Cambria" panose="02040503050406030204" pitchFamily="18" charset="0"/>
                <a:ea typeface="Cambria" panose="02040503050406030204" pitchFamily="18" charset="0"/>
              </a:rPr>
              <a:t> </a:t>
            </a:r>
            <a:r>
              <a:rPr lang="en-US" b="1" dirty="0" err="1">
                <a:solidFill>
                  <a:srgbClr val="7E0000"/>
                </a:solidFill>
                <a:latin typeface="Cambria" panose="02040503050406030204" pitchFamily="18" charset="0"/>
                <a:ea typeface="Cambria" panose="02040503050406030204" pitchFamily="18" charset="0"/>
              </a:rPr>
              <a:t>uning</a:t>
            </a:r>
            <a:r>
              <a:rPr lang="en-US" b="1" dirty="0">
                <a:solidFill>
                  <a:srgbClr val="7E0000"/>
                </a:solidFill>
                <a:latin typeface="Cambria" panose="02040503050406030204" pitchFamily="18" charset="0"/>
                <a:ea typeface="Cambria" panose="02040503050406030204" pitchFamily="18" charset="0"/>
              </a:rPr>
              <a:t> </a:t>
            </a:r>
            <a:r>
              <a:rPr lang="en-US" b="1" dirty="0" err="1">
                <a:solidFill>
                  <a:srgbClr val="7E0000"/>
                </a:solidFill>
                <a:latin typeface="Cambria" panose="02040503050406030204" pitchFamily="18" charset="0"/>
                <a:ea typeface="Cambria" panose="02040503050406030204" pitchFamily="18" charset="0"/>
              </a:rPr>
              <a:t>o‘ziga</a:t>
            </a:r>
            <a:r>
              <a:rPr lang="en-US" b="1" dirty="0">
                <a:solidFill>
                  <a:srgbClr val="7E0000"/>
                </a:solidFill>
                <a:latin typeface="Cambria" panose="02040503050406030204" pitchFamily="18" charset="0"/>
                <a:ea typeface="Cambria" panose="02040503050406030204" pitchFamily="18" charset="0"/>
              </a:rPr>
              <a:t> </a:t>
            </a:r>
            <a:r>
              <a:rPr lang="en-US" b="1" dirty="0" err="1">
                <a:solidFill>
                  <a:srgbClr val="7E0000"/>
                </a:solidFill>
                <a:latin typeface="Cambria" panose="02040503050406030204" pitchFamily="18" charset="0"/>
                <a:ea typeface="Cambria" panose="02040503050406030204" pitchFamily="18" charset="0"/>
              </a:rPr>
              <a:t>xos</a:t>
            </a:r>
            <a:r>
              <a:rPr lang="en-US" b="1" dirty="0">
                <a:solidFill>
                  <a:srgbClr val="7E0000"/>
                </a:solidFill>
                <a:latin typeface="Cambria" panose="02040503050406030204" pitchFamily="18" charset="0"/>
                <a:ea typeface="Cambria" panose="02040503050406030204" pitchFamily="18" charset="0"/>
              </a:rPr>
              <a:t> </a:t>
            </a:r>
            <a:r>
              <a:rPr lang="en-US" b="1" dirty="0" err="1">
                <a:solidFill>
                  <a:srgbClr val="7E0000"/>
                </a:solidFill>
                <a:latin typeface="Cambria" panose="02040503050406030204" pitchFamily="18" charset="0"/>
                <a:ea typeface="Cambria" panose="02040503050406030204" pitchFamily="18" charset="0"/>
              </a:rPr>
              <a:t>jihatlari</a:t>
            </a:r>
            <a:endParaRPr lang="ru-RU" dirty="0">
              <a:solidFill>
                <a:srgbClr val="7E0000"/>
              </a:solidFill>
              <a:latin typeface="Cambria" panose="02040503050406030204" pitchFamily="18" charset="0"/>
              <a:ea typeface="Cambria" panose="02040503050406030204" pitchFamily="18" charset="0"/>
            </a:endParaRPr>
          </a:p>
        </p:txBody>
      </p:sp>
      <p:graphicFrame>
        <p:nvGraphicFramePr>
          <p:cNvPr id="4" name="Схема 3"/>
          <p:cNvGraphicFramePr/>
          <p:nvPr>
            <p:extLst>
              <p:ext uri="{D42A27DB-BD31-4B8C-83A1-F6EECF244321}">
                <p14:modId xmlns:p14="http://schemas.microsoft.com/office/powerpoint/2010/main" val="1494244791"/>
              </p:ext>
            </p:extLst>
          </p:nvPr>
        </p:nvGraphicFramePr>
        <p:xfrm>
          <a:off x="309080" y="2025746"/>
          <a:ext cx="6130222" cy="4579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Рисунок 4"/>
          <p:cNvPicPr>
            <a:picLocks noChangeAspect="1"/>
          </p:cNvPicPr>
          <p:nvPr/>
        </p:nvPicPr>
        <p:blipFill>
          <a:blip r:embed="rId7"/>
          <a:stretch>
            <a:fillRect/>
          </a:stretch>
        </p:blipFill>
        <p:spPr>
          <a:xfrm>
            <a:off x="6809474" y="1690688"/>
            <a:ext cx="4914098" cy="4914098"/>
          </a:xfrm>
          <a:prstGeom prst="rect">
            <a:avLst/>
          </a:prstGeom>
        </p:spPr>
      </p:pic>
      <p:sp>
        <p:nvSpPr>
          <p:cNvPr id="6" name="Прямоугольник 5"/>
          <p:cNvSpPr/>
          <p:nvPr/>
        </p:nvSpPr>
        <p:spPr>
          <a:xfrm>
            <a:off x="548577" y="2362669"/>
            <a:ext cx="439544" cy="461665"/>
          </a:xfrm>
          <a:prstGeom prst="rect">
            <a:avLst/>
          </a:prstGeom>
        </p:spPr>
        <p:txBody>
          <a:bodyPr wrap="none">
            <a:spAutoFit/>
          </a:bodyPr>
          <a:lstStyle/>
          <a:p>
            <a:r>
              <a:rPr lang="en-US" sz="2400" b="1" dirty="0" smtClean="0">
                <a:solidFill>
                  <a:srgbClr val="7E0000"/>
                </a:solidFill>
                <a:latin typeface="Cambria" panose="02040503050406030204" pitchFamily="18" charset="0"/>
                <a:ea typeface="Cambria" panose="02040503050406030204" pitchFamily="18" charset="0"/>
              </a:rPr>
              <a:t>1.</a:t>
            </a:r>
            <a:endParaRPr lang="ru-RU" sz="2400" dirty="0"/>
          </a:p>
        </p:txBody>
      </p:sp>
      <p:sp>
        <p:nvSpPr>
          <p:cNvPr id="7" name="Прямоугольник 6"/>
          <p:cNvSpPr/>
          <p:nvPr/>
        </p:nvSpPr>
        <p:spPr>
          <a:xfrm>
            <a:off x="959246" y="3236667"/>
            <a:ext cx="439544" cy="461665"/>
          </a:xfrm>
          <a:prstGeom prst="rect">
            <a:avLst/>
          </a:prstGeom>
        </p:spPr>
        <p:txBody>
          <a:bodyPr wrap="none">
            <a:spAutoFit/>
          </a:bodyPr>
          <a:lstStyle/>
          <a:p>
            <a:r>
              <a:rPr lang="en-US" sz="2400" b="1" dirty="0" smtClean="0">
                <a:solidFill>
                  <a:srgbClr val="7E0000"/>
                </a:solidFill>
                <a:latin typeface="Cambria" panose="02040503050406030204" pitchFamily="18" charset="0"/>
                <a:ea typeface="Cambria" panose="02040503050406030204" pitchFamily="18" charset="0"/>
              </a:rPr>
              <a:t>2.</a:t>
            </a:r>
            <a:endParaRPr lang="ru-RU" sz="2400" dirty="0"/>
          </a:p>
        </p:txBody>
      </p:sp>
      <p:sp>
        <p:nvSpPr>
          <p:cNvPr id="8" name="Прямоугольник 7"/>
          <p:cNvSpPr/>
          <p:nvPr/>
        </p:nvSpPr>
        <p:spPr>
          <a:xfrm>
            <a:off x="1076362" y="4072163"/>
            <a:ext cx="439544" cy="461665"/>
          </a:xfrm>
          <a:prstGeom prst="rect">
            <a:avLst/>
          </a:prstGeom>
        </p:spPr>
        <p:txBody>
          <a:bodyPr wrap="none">
            <a:spAutoFit/>
          </a:bodyPr>
          <a:lstStyle/>
          <a:p>
            <a:r>
              <a:rPr lang="en-US" sz="2400" b="1" dirty="0" smtClean="0">
                <a:solidFill>
                  <a:srgbClr val="7E0000"/>
                </a:solidFill>
                <a:latin typeface="Cambria" panose="02040503050406030204" pitchFamily="18" charset="0"/>
                <a:ea typeface="Cambria" panose="02040503050406030204" pitchFamily="18" charset="0"/>
              </a:rPr>
              <a:t>3.</a:t>
            </a:r>
            <a:endParaRPr lang="ru-RU" sz="2400" dirty="0"/>
          </a:p>
        </p:txBody>
      </p:sp>
      <p:sp>
        <p:nvSpPr>
          <p:cNvPr id="9" name="Прямоугольник 8"/>
          <p:cNvSpPr/>
          <p:nvPr/>
        </p:nvSpPr>
        <p:spPr>
          <a:xfrm>
            <a:off x="942411" y="4936478"/>
            <a:ext cx="439544" cy="461665"/>
          </a:xfrm>
          <a:prstGeom prst="rect">
            <a:avLst/>
          </a:prstGeom>
        </p:spPr>
        <p:txBody>
          <a:bodyPr wrap="none">
            <a:spAutoFit/>
          </a:bodyPr>
          <a:lstStyle/>
          <a:p>
            <a:r>
              <a:rPr lang="en-US" sz="2400" b="1" dirty="0" smtClean="0">
                <a:solidFill>
                  <a:srgbClr val="7E0000"/>
                </a:solidFill>
                <a:latin typeface="Cambria" panose="02040503050406030204" pitchFamily="18" charset="0"/>
                <a:ea typeface="Cambria" panose="02040503050406030204" pitchFamily="18" charset="0"/>
              </a:rPr>
              <a:t>4.</a:t>
            </a:r>
            <a:endParaRPr lang="ru-RU" sz="2400" dirty="0"/>
          </a:p>
        </p:txBody>
      </p:sp>
      <p:sp>
        <p:nvSpPr>
          <p:cNvPr id="10" name="Прямоугольник 9"/>
          <p:cNvSpPr/>
          <p:nvPr/>
        </p:nvSpPr>
        <p:spPr>
          <a:xfrm>
            <a:off x="546911" y="5800848"/>
            <a:ext cx="439544" cy="461665"/>
          </a:xfrm>
          <a:prstGeom prst="rect">
            <a:avLst/>
          </a:prstGeom>
        </p:spPr>
        <p:txBody>
          <a:bodyPr wrap="none">
            <a:spAutoFit/>
          </a:bodyPr>
          <a:lstStyle/>
          <a:p>
            <a:r>
              <a:rPr lang="en-US" sz="2400" b="1" dirty="0" smtClean="0">
                <a:solidFill>
                  <a:srgbClr val="7E0000"/>
                </a:solidFill>
                <a:latin typeface="Cambria" panose="02040503050406030204" pitchFamily="18" charset="0"/>
                <a:ea typeface="Cambria" panose="02040503050406030204" pitchFamily="18" charset="0"/>
              </a:rPr>
              <a:t>5.</a:t>
            </a:r>
            <a:endParaRPr lang="ru-RU" sz="2400" dirty="0"/>
          </a:p>
        </p:txBody>
      </p:sp>
    </p:spTree>
    <p:extLst>
      <p:ext uri="{BB962C8B-B14F-4D97-AF65-F5344CB8AC3E}">
        <p14:creationId xmlns:p14="http://schemas.microsoft.com/office/powerpoint/2010/main" val="26004743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err="1">
                <a:solidFill>
                  <a:srgbClr val="7E0000"/>
                </a:solidFill>
                <a:latin typeface="Cambria" panose="02040503050406030204" pitchFamily="18" charset="0"/>
                <a:ea typeface="Cambria" panose="02040503050406030204" pitchFamily="18" charset="0"/>
              </a:rPr>
              <a:t>Nogironligi</a:t>
            </a:r>
            <a:r>
              <a:rPr lang="en-US" b="1" dirty="0">
                <a:solidFill>
                  <a:srgbClr val="7E0000"/>
                </a:solidFill>
                <a:latin typeface="Cambria" panose="02040503050406030204" pitchFamily="18" charset="0"/>
                <a:ea typeface="Cambria" panose="02040503050406030204" pitchFamily="18" charset="0"/>
              </a:rPr>
              <a:t> </a:t>
            </a:r>
            <a:r>
              <a:rPr lang="en-US" b="1" dirty="0" err="1">
                <a:solidFill>
                  <a:srgbClr val="7E0000"/>
                </a:solidFill>
                <a:latin typeface="Cambria" panose="02040503050406030204" pitchFamily="18" charset="0"/>
                <a:ea typeface="Cambria" panose="02040503050406030204" pitchFamily="18" charset="0"/>
              </a:rPr>
              <a:t>bo‘lgan</a:t>
            </a:r>
            <a:r>
              <a:rPr lang="en-US" b="1" dirty="0">
                <a:solidFill>
                  <a:srgbClr val="7E0000"/>
                </a:solidFill>
                <a:latin typeface="Cambria" panose="02040503050406030204" pitchFamily="18" charset="0"/>
                <a:ea typeface="Cambria" panose="02040503050406030204" pitchFamily="18" charset="0"/>
              </a:rPr>
              <a:t> </a:t>
            </a:r>
            <a:r>
              <a:rPr lang="en-US" b="1" dirty="0" err="1">
                <a:solidFill>
                  <a:srgbClr val="7E0000"/>
                </a:solidFill>
                <a:latin typeface="Cambria" panose="02040503050406030204" pitchFamily="18" charset="0"/>
                <a:ea typeface="Cambria" panose="02040503050406030204" pitchFamily="18" charset="0"/>
              </a:rPr>
              <a:t>shaxslar</a:t>
            </a:r>
            <a:r>
              <a:rPr lang="en-US" b="1" dirty="0">
                <a:solidFill>
                  <a:srgbClr val="7E0000"/>
                </a:solidFill>
                <a:latin typeface="Cambria" panose="02040503050406030204" pitchFamily="18" charset="0"/>
                <a:ea typeface="Cambria" panose="02040503050406030204" pitchFamily="18" charset="0"/>
              </a:rPr>
              <a:t> </a:t>
            </a:r>
            <a:r>
              <a:rPr lang="en-US" b="1" dirty="0" err="1">
                <a:solidFill>
                  <a:srgbClr val="7E0000"/>
                </a:solidFill>
                <a:latin typeface="Cambria" panose="02040503050406030204" pitchFamily="18" charset="0"/>
                <a:ea typeface="Cambria" panose="02040503050406030204" pitchFamily="18" charset="0"/>
              </a:rPr>
              <a:t>uchun</a:t>
            </a:r>
            <a:r>
              <a:rPr lang="en-US" b="1" dirty="0">
                <a:solidFill>
                  <a:srgbClr val="7E0000"/>
                </a:solidFill>
                <a:latin typeface="Cambria" panose="02040503050406030204" pitchFamily="18" charset="0"/>
                <a:ea typeface="Cambria" panose="02040503050406030204" pitchFamily="18" charset="0"/>
              </a:rPr>
              <a:t> </a:t>
            </a:r>
            <a:r>
              <a:rPr lang="en-US" b="1" dirty="0" err="1">
                <a:solidFill>
                  <a:srgbClr val="7E0000"/>
                </a:solidFill>
                <a:latin typeface="Cambria" panose="02040503050406030204" pitchFamily="18" charset="0"/>
                <a:ea typeface="Cambria" panose="02040503050406030204" pitchFamily="18" charset="0"/>
              </a:rPr>
              <a:t>jamiyat</a:t>
            </a:r>
            <a:r>
              <a:rPr lang="en-US" b="1" dirty="0">
                <a:solidFill>
                  <a:srgbClr val="7E0000"/>
                </a:solidFill>
                <a:latin typeface="Cambria" panose="02040503050406030204" pitchFamily="18" charset="0"/>
                <a:ea typeface="Cambria" panose="02040503050406030204" pitchFamily="18" charset="0"/>
              </a:rPr>
              <a:t> </a:t>
            </a:r>
            <a:r>
              <a:rPr lang="en-US" b="1" dirty="0" err="1">
                <a:solidFill>
                  <a:srgbClr val="7E0000"/>
                </a:solidFill>
                <a:latin typeface="Cambria" panose="02040503050406030204" pitchFamily="18" charset="0"/>
                <a:ea typeface="Cambria" panose="02040503050406030204" pitchFamily="18" charset="0"/>
              </a:rPr>
              <a:t>hayotidagi</a:t>
            </a:r>
            <a:r>
              <a:rPr lang="en-US" b="1" dirty="0">
                <a:solidFill>
                  <a:srgbClr val="7E0000"/>
                </a:solidFill>
                <a:latin typeface="Cambria" panose="02040503050406030204" pitchFamily="18" charset="0"/>
                <a:ea typeface="Cambria" panose="02040503050406030204" pitchFamily="18" charset="0"/>
              </a:rPr>
              <a:t> </a:t>
            </a:r>
            <a:r>
              <a:rPr lang="en-US" b="1" dirty="0" err="1">
                <a:solidFill>
                  <a:srgbClr val="7E0000"/>
                </a:solidFill>
                <a:latin typeface="Cambria" panose="02040503050406030204" pitchFamily="18" charset="0"/>
                <a:ea typeface="Cambria" panose="02040503050406030204" pitchFamily="18" charset="0"/>
              </a:rPr>
              <a:t>mavjud</a:t>
            </a:r>
            <a:r>
              <a:rPr lang="en-US" b="1" dirty="0">
                <a:solidFill>
                  <a:srgbClr val="7E0000"/>
                </a:solidFill>
                <a:latin typeface="Cambria" panose="02040503050406030204" pitchFamily="18" charset="0"/>
                <a:ea typeface="Cambria" panose="02040503050406030204" pitchFamily="18" charset="0"/>
              </a:rPr>
              <a:t> </a:t>
            </a:r>
            <a:r>
              <a:rPr lang="en-US" b="1" dirty="0" err="1">
                <a:solidFill>
                  <a:srgbClr val="7E0000"/>
                </a:solidFill>
                <a:latin typeface="Cambria" panose="02040503050406030204" pitchFamily="18" charset="0"/>
                <a:ea typeface="Cambria" panose="02040503050406030204" pitchFamily="18" charset="0"/>
              </a:rPr>
              <a:t>to‘siqlar</a:t>
            </a:r>
            <a:endParaRPr lang="ru-RU" b="1" dirty="0">
              <a:solidFill>
                <a:srgbClr val="7E0000"/>
              </a:solidFill>
              <a:latin typeface="Cambria" panose="02040503050406030204" pitchFamily="18" charset="0"/>
              <a:ea typeface="Cambria" panose="02040503050406030204" pitchFamily="18" charset="0"/>
            </a:endParaRPr>
          </a:p>
        </p:txBody>
      </p:sp>
      <p:sp>
        <p:nvSpPr>
          <p:cNvPr id="6" name="Выноска-облако 5"/>
          <p:cNvSpPr/>
          <p:nvPr/>
        </p:nvSpPr>
        <p:spPr>
          <a:xfrm>
            <a:off x="4632157" y="2046547"/>
            <a:ext cx="3176336" cy="2502568"/>
          </a:xfrm>
          <a:prstGeom prst="cloudCallout">
            <a:avLst/>
          </a:prstGeom>
          <a:solidFill>
            <a:srgbClr val="F8F8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ambria" panose="02040503050406030204" pitchFamily="18" charset="0"/>
                <a:ea typeface="Cambria" panose="02040503050406030204" pitchFamily="18" charset="0"/>
              </a:rPr>
              <a:t>Transport </a:t>
            </a:r>
            <a:r>
              <a:rPr lang="en-US" sz="2400" b="1" dirty="0" err="1">
                <a:solidFill>
                  <a:schemeClr val="tx1"/>
                </a:solidFill>
                <a:latin typeface="Cambria" panose="02040503050406030204" pitchFamily="18" charset="0"/>
                <a:ea typeface="Cambria" panose="02040503050406030204" pitchFamily="18" charset="0"/>
              </a:rPr>
              <a:t>to‘siqlari</a:t>
            </a:r>
            <a:endParaRPr lang="ru-RU" sz="2400" b="1" dirty="0">
              <a:solidFill>
                <a:schemeClr val="tx1"/>
              </a:solidFill>
              <a:latin typeface="Cambria" panose="02040503050406030204" pitchFamily="18" charset="0"/>
              <a:ea typeface="Cambria" panose="02040503050406030204" pitchFamily="18" charset="0"/>
            </a:endParaRPr>
          </a:p>
        </p:txBody>
      </p:sp>
      <p:sp>
        <p:nvSpPr>
          <p:cNvPr id="7" name="Выноска-облако 6"/>
          <p:cNvSpPr/>
          <p:nvPr/>
        </p:nvSpPr>
        <p:spPr>
          <a:xfrm>
            <a:off x="8771821" y="2046547"/>
            <a:ext cx="3246922" cy="2502568"/>
          </a:xfrm>
          <a:prstGeom prst="cloudCallout">
            <a:avLst/>
          </a:prstGeom>
          <a:solidFill>
            <a:srgbClr val="F8F8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Cambria" panose="02040503050406030204" pitchFamily="18" charset="0"/>
                <a:ea typeface="Cambria" panose="02040503050406030204" pitchFamily="18" charset="0"/>
              </a:rPr>
              <a:t>Axborot</a:t>
            </a:r>
            <a:r>
              <a:rPr lang="en-US" sz="2400" b="1" dirty="0">
                <a:solidFill>
                  <a:schemeClr val="tx1"/>
                </a:solidFill>
                <a:latin typeface="Cambria" panose="02040503050406030204" pitchFamily="18" charset="0"/>
                <a:ea typeface="Cambria" panose="02040503050406030204" pitchFamily="18" charset="0"/>
              </a:rPr>
              <a:t> </a:t>
            </a:r>
            <a:r>
              <a:rPr lang="en-US" sz="2400" b="1" dirty="0" err="1">
                <a:solidFill>
                  <a:schemeClr val="tx1"/>
                </a:solidFill>
                <a:latin typeface="Cambria" panose="02040503050406030204" pitchFamily="18" charset="0"/>
                <a:ea typeface="Cambria" panose="02040503050406030204" pitchFamily="18" charset="0"/>
              </a:rPr>
              <a:t>va</a:t>
            </a:r>
            <a:r>
              <a:rPr lang="en-US" sz="2400" b="1" dirty="0">
                <a:solidFill>
                  <a:schemeClr val="tx1"/>
                </a:solidFill>
                <a:latin typeface="Cambria" panose="02040503050406030204" pitchFamily="18" charset="0"/>
                <a:ea typeface="Cambria" panose="02040503050406030204" pitchFamily="18" charset="0"/>
              </a:rPr>
              <a:t> </a:t>
            </a:r>
            <a:r>
              <a:rPr lang="en-US" sz="2400" b="1" dirty="0" err="1" smtClean="0">
                <a:solidFill>
                  <a:schemeClr val="tx1"/>
                </a:solidFill>
                <a:latin typeface="Cambria" panose="02040503050406030204" pitchFamily="18" charset="0"/>
                <a:ea typeface="Cambria" panose="02040503050406030204" pitchFamily="18" charset="0"/>
              </a:rPr>
              <a:t>kommunikat-siya</a:t>
            </a:r>
            <a:r>
              <a:rPr lang="en-US" sz="2400" b="1" dirty="0" smtClean="0">
                <a:solidFill>
                  <a:schemeClr val="tx1"/>
                </a:solidFill>
                <a:latin typeface="Cambria" panose="02040503050406030204" pitchFamily="18" charset="0"/>
                <a:ea typeface="Cambria" panose="02040503050406030204" pitchFamily="18" charset="0"/>
              </a:rPr>
              <a:t> </a:t>
            </a:r>
            <a:r>
              <a:rPr lang="en-US" sz="2400" b="1" dirty="0" err="1">
                <a:solidFill>
                  <a:schemeClr val="tx1"/>
                </a:solidFill>
                <a:latin typeface="Cambria" panose="02040503050406030204" pitchFamily="18" charset="0"/>
                <a:ea typeface="Cambria" panose="02040503050406030204" pitchFamily="18" charset="0"/>
              </a:rPr>
              <a:t>to‘siqlari</a:t>
            </a:r>
            <a:endParaRPr lang="ru-RU" sz="2400" b="1" dirty="0">
              <a:solidFill>
                <a:schemeClr val="tx1"/>
              </a:solidFill>
              <a:latin typeface="Cambria" panose="02040503050406030204" pitchFamily="18" charset="0"/>
              <a:ea typeface="Cambria" panose="02040503050406030204" pitchFamily="18" charset="0"/>
            </a:endParaRPr>
          </a:p>
        </p:txBody>
      </p:sp>
      <p:sp>
        <p:nvSpPr>
          <p:cNvPr id="8" name="Выноска-облако 7"/>
          <p:cNvSpPr/>
          <p:nvPr/>
        </p:nvSpPr>
        <p:spPr>
          <a:xfrm>
            <a:off x="492493" y="2046547"/>
            <a:ext cx="3176336" cy="2502568"/>
          </a:xfrm>
          <a:prstGeom prst="cloudCallout">
            <a:avLst/>
          </a:prstGeom>
          <a:solidFill>
            <a:srgbClr val="F8F8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Cambria" panose="02040503050406030204" pitchFamily="18" charset="0"/>
                <a:ea typeface="Cambria" panose="02040503050406030204" pitchFamily="18" charset="0"/>
              </a:rPr>
              <a:t>Arxitektura</a:t>
            </a:r>
            <a:r>
              <a:rPr lang="en-US" sz="2400" b="1" dirty="0">
                <a:solidFill>
                  <a:schemeClr val="tx1"/>
                </a:solidFill>
                <a:latin typeface="Cambria" panose="02040503050406030204" pitchFamily="18" charset="0"/>
                <a:ea typeface="Cambria" panose="02040503050406030204" pitchFamily="18" charset="0"/>
              </a:rPr>
              <a:t> </a:t>
            </a:r>
            <a:r>
              <a:rPr lang="en-US" sz="2400" b="1" dirty="0" err="1">
                <a:solidFill>
                  <a:schemeClr val="tx1"/>
                </a:solidFill>
                <a:latin typeface="Cambria" panose="02040503050406030204" pitchFamily="18" charset="0"/>
                <a:ea typeface="Cambria" panose="02040503050406030204" pitchFamily="18" charset="0"/>
              </a:rPr>
              <a:t>va</a:t>
            </a:r>
            <a:r>
              <a:rPr lang="en-US" sz="2400" b="1" dirty="0">
                <a:solidFill>
                  <a:schemeClr val="tx1"/>
                </a:solidFill>
                <a:latin typeface="Cambria" panose="02040503050406030204" pitchFamily="18" charset="0"/>
                <a:ea typeface="Cambria" panose="02040503050406030204" pitchFamily="18" charset="0"/>
              </a:rPr>
              <a:t> </a:t>
            </a:r>
            <a:r>
              <a:rPr lang="en-US" sz="2400" b="1" dirty="0" err="1">
                <a:solidFill>
                  <a:schemeClr val="tx1"/>
                </a:solidFill>
                <a:latin typeface="Cambria" panose="02040503050406030204" pitchFamily="18" charset="0"/>
                <a:ea typeface="Cambria" panose="02040503050406030204" pitchFamily="18" charset="0"/>
              </a:rPr>
              <a:t>jismoniy</a:t>
            </a:r>
            <a:r>
              <a:rPr lang="en-US" sz="2400" b="1" dirty="0">
                <a:solidFill>
                  <a:schemeClr val="tx1"/>
                </a:solidFill>
                <a:latin typeface="Cambria" panose="02040503050406030204" pitchFamily="18" charset="0"/>
                <a:ea typeface="Cambria" panose="02040503050406030204" pitchFamily="18" charset="0"/>
              </a:rPr>
              <a:t> </a:t>
            </a:r>
            <a:r>
              <a:rPr lang="en-US" sz="2400" b="1" dirty="0" err="1">
                <a:solidFill>
                  <a:schemeClr val="tx1"/>
                </a:solidFill>
                <a:latin typeface="Cambria" panose="02040503050406030204" pitchFamily="18" charset="0"/>
                <a:ea typeface="Cambria" panose="02040503050406030204" pitchFamily="18" charset="0"/>
              </a:rPr>
              <a:t>muhitdagi</a:t>
            </a:r>
            <a:r>
              <a:rPr lang="en-US" sz="2400" b="1" dirty="0">
                <a:solidFill>
                  <a:schemeClr val="tx1"/>
                </a:solidFill>
                <a:latin typeface="Cambria" panose="02040503050406030204" pitchFamily="18" charset="0"/>
                <a:ea typeface="Cambria" panose="02040503050406030204" pitchFamily="18" charset="0"/>
              </a:rPr>
              <a:t> </a:t>
            </a:r>
            <a:r>
              <a:rPr lang="en-US" sz="2400" b="1" dirty="0" err="1">
                <a:solidFill>
                  <a:schemeClr val="tx1"/>
                </a:solidFill>
                <a:latin typeface="Cambria" panose="02040503050406030204" pitchFamily="18" charset="0"/>
                <a:ea typeface="Cambria" panose="02040503050406030204" pitchFamily="18" charset="0"/>
              </a:rPr>
              <a:t>to‘siqlar</a:t>
            </a:r>
            <a:endParaRPr lang="ru-RU" sz="2400" dirty="0">
              <a:solidFill>
                <a:schemeClr val="tx1"/>
              </a:solidFill>
              <a:latin typeface="Cambria" panose="02040503050406030204" pitchFamily="18" charset="0"/>
              <a:ea typeface="Cambria" panose="02040503050406030204" pitchFamily="18" charset="0"/>
            </a:endParaRPr>
          </a:p>
        </p:txBody>
      </p:sp>
      <p:pic>
        <p:nvPicPr>
          <p:cNvPr id="10" name="Рисунок 9"/>
          <p:cNvPicPr>
            <a:picLocks noChangeAspect="1"/>
          </p:cNvPicPr>
          <p:nvPr/>
        </p:nvPicPr>
        <p:blipFill>
          <a:blip r:embed="rId2"/>
          <a:stretch>
            <a:fillRect/>
          </a:stretch>
        </p:blipFill>
        <p:spPr>
          <a:xfrm>
            <a:off x="0" y="5069084"/>
            <a:ext cx="2981526" cy="1788916"/>
          </a:xfrm>
          <a:prstGeom prst="rect">
            <a:avLst/>
          </a:prstGeom>
          <a:ln>
            <a:noFill/>
          </a:ln>
          <a:effectLst>
            <a:softEdge rad="112500"/>
          </a:effectLst>
        </p:spPr>
      </p:pic>
      <p:pic>
        <p:nvPicPr>
          <p:cNvPr id="12" name="Рисунок 11"/>
          <p:cNvPicPr>
            <a:picLocks noChangeAspect="1"/>
          </p:cNvPicPr>
          <p:nvPr/>
        </p:nvPicPr>
        <p:blipFill>
          <a:blip r:embed="rId3"/>
          <a:stretch>
            <a:fillRect/>
          </a:stretch>
        </p:blipFill>
        <p:spPr>
          <a:xfrm>
            <a:off x="4632157" y="4904974"/>
            <a:ext cx="3176336" cy="1821731"/>
          </a:xfrm>
          <a:prstGeom prst="rect">
            <a:avLst/>
          </a:prstGeom>
        </p:spPr>
      </p:pic>
      <p:pic>
        <p:nvPicPr>
          <p:cNvPr id="13" name="Рисунок 12"/>
          <p:cNvPicPr>
            <a:picLocks noChangeAspect="1"/>
          </p:cNvPicPr>
          <p:nvPr/>
        </p:nvPicPr>
        <p:blipFill>
          <a:blip r:embed="rId4"/>
          <a:stretch>
            <a:fillRect/>
          </a:stretch>
        </p:blipFill>
        <p:spPr>
          <a:xfrm>
            <a:off x="8907567" y="5053026"/>
            <a:ext cx="2975429" cy="1673679"/>
          </a:xfrm>
          <a:prstGeom prst="rect">
            <a:avLst/>
          </a:prstGeom>
          <a:ln>
            <a:noFill/>
          </a:ln>
          <a:effectLst>
            <a:softEdge rad="112500"/>
          </a:effectLst>
        </p:spPr>
      </p:pic>
    </p:spTree>
    <p:extLst>
      <p:ext uri="{BB962C8B-B14F-4D97-AF65-F5344CB8AC3E}">
        <p14:creationId xmlns:p14="http://schemas.microsoft.com/office/powerpoint/2010/main" val="16249678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err="1" smtClean="0">
                <a:solidFill>
                  <a:srgbClr val="7E0000"/>
                </a:solidFill>
                <a:latin typeface="Cambria" panose="02040503050406030204" pitchFamily="18" charset="0"/>
                <a:ea typeface="Cambria" panose="02040503050406030204" pitchFamily="18" charset="0"/>
              </a:rPr>
              <a:t>Arxitektura</a:t>
            </a:r>
            <a:r>
              <a:rPr lang="en-US" b="1" dirty="0" smtClean="0">
                <a:solidFill>
                  <a:srgbClr val="7E0000"/>
                </a:solidFill>
                <a:latin typeface="Cambria" panose="02040503050406030204" pitchFamily="18" charset="0"/>
                <a:ea typeface="Cambria" panose="02040503050406030204" pitchFamily="18" charset="0"/>
              </a:rPr>
              <a:t> </a:t>
            </a:r>
            <a:r>
              <a:rPr lang="en-US" b="1" dirty="0" err="1" smtClean="0">
                <a:solidFill>
                  <a:srgbClr val="7E0000"/>
                </a:solidFill>
                <a:latin typeface="Cambria" panose="02040503050406030204" pitchFamily="18" charset="0"/>
                <a:ea typeface="Cambria" panose="02040503050406030204" pitchFamily="18" charset="0"/>
              </a:rPr>
              <a:t>va</a:t>
            </a:r>
            <a:r>
              <a:rPr lang="en-US" b="1" dirty="0" smtClean="0">
                <a:solidFill>
                  <a:srgbClr val="7E0000"/>
                </a:solidFill>
                <a:latin typeface="Cambria" panose="02040503050406030204" pitchFamily="18" charset="0"/>
                <a:ea typeface="Cambria" panose="02040503050406030204" pitchFamily="18" charset="0"/>
              </a:rPr>
              <a:t> </a:t>
            </a:r>
            <a:r>
              <a:rPr lang="en-US" b="1" dirty="0" err="1" smtClean="0">
                <a:solidFill>
                  <a:srgbClr val="7E0000"/>
                </a:solidFill>
                <a:latin typeface="Cambria" panose="02040503050406030204" pitchFamily="18" charset="0"/>
                <a:ea typeface="Cambria" panose="02040503050406030204" pitchFamily="18" charset="0"/>
              </a:rPr>
              <a:t>jismoniy</a:t>
            </a:r>
            <a:r>
              <a:rPr lang="en-US" b="1" dirty="0" smtClean="0">
                <a:solidFill>
                  <a:srgbClr val="7E0000"/>
                </a:solidFill>
                <a:latin typeface="Cambria" panose="02040503050406030204" pitchFamily="18" charset="0"/>
                <a:ea typeface="Cambria" panose="02040503050406030204" pitchFamily="18" charset="0"/>
              </a:rPr>
              <a:t> </a:t>
            </a:r>
            <a:r>
              <a:rPr lang="en-US" b="1" dirty="0" err="1" smtClean="0">
                <a:solidFill>
                  <a:srgbClr val="7E0000"/>
                </a:solidFill>
                <a:latin typeface="Cambria" panose="02040503050406030204" pitchFamily="18" charset="0"/>
                <a:ea typeface="Cambria" panose="02040503050406030204" pitchFamily="18" charset="0"/>
              </a:rPr>
              <a:t>muhitdagi</a:t>
            </a:r>
            <a:r>
              <a:rPr lang="en-US" b="1" dirty="0" smtClean="0">
                <a:solidFill>
                  <a:srgbClr val="7E0000"/>
                </a:solidFill>
                <a:latin typeface="Cambria" panose="02040503050406030204" pitchFamily="18" charset="0"/>
                <a:ea typeface="Cambria" panose="02040503050406030204" pitchFamily="18" charset="0"/>
              </a:rPr>
              <a:t> </a:t>
            </a:r>
            <a:r>
              <a:rPr lang="en-US" b="1" dirty="0" err="1" smtClean="0">
                <a:solidFill>
                  <a:srgbClr val="7E0000"/>
                </a:solidFill>
                <a:latin typeface="Cambria" panose="02040503050406030204" pitchFamily="18" charset="0"/>
                <a:ea typeface="Cambria" panose="02040503050406030204" pitchFamily="18" charset="0"/>
              </a:rPr>
              <a:t>to‘siqlar</a:t>
            </a:r>
            <a:endParaRPr lang="ru-RU" dirty="0">
              <a:solidFill>
                <a:srgbClr val="7E0000"/>
              </a:solidFill>
            </a:endParaRPr>
          </a:p>
        </p:txBody>
      </p:sp>
      <p:pic>
        <p:nvPicPr>
          <p:cNvPr id="4" name="Рисунок 3"/>
          <p:cNvPicPr>
            <a:picLocks noChangeAspect="1"/>
          </p:cNvPicPr>
          <p:nvPr/>
        </p:nvPicPr>
        <p:blipFill rotWithShape="1">
          <a:blip r:embed="rId2"/>
          <a:srcRect l="4912" t="30187" r="4415" b="13595"/>
          <a:stretch/>
        </p:blipFill>
        <p:spPr>
          <a:xfrm>
            <a:off x="368300" y="1997468"/>
            <a:ext cx="5638800" cy="2362200"/>
          </a:xfrm>
          <a:prstGeom prst="rect">
            <a:avLst/>
          </a:prstGeom>
        </p:spPr>
      </p:pic>
      <p:sp>
        <p:nvSpPr>
          <p:cNvPr id="5" name="Прямоугольник 4"/>
          <p:cNvSpPr/>
          <p:nvPr/>
        </p:nvSpPr>
        <p:spPr>
          <a:xfrm>
            <a:off x="7129417" y="2651508"/>
            <a:ext cx="4833258" cy="3416320"/>
          </a:xfrm>
          <a:prstGeom prst="rect">
            <a:avLst/>
          </a:prstGeom>
        </p:spPr>
        <p:txBody>
          <a:bodyPr wrap="square">
            <a:spAutoFit/>
          </a:bodyPr>
          <a:lstStyle/>
          <a:p>
            <a:pPr algn="just"/>
            <a:r>
              <a:rPr lang="uz-Latn-UZ" sz="2400" dirty="0" smtClean="0">
                <a:latin typeface="Cambria" panose="02040503050406030204" pitchFamily="18" charset="0"/>
                <a:ea typeface="Cambria" panose="02040503050406030204" pitchFamily="18" charset="0"/>
              </a:rPr>
              <a:t>Ko‘plab bino, inshoot, yo‘l va jamoat joylarida panduslar, liftlar, maxsus kirish yo‘laklari, signal tizimlari mavjud emas yoki standartlarga mos emas. JST ma’lumotlariga ko‘ra, jismoniy muhitdagi to‘siqlar nogiron shaxslarning ijtimoiy hayotdagi ishtirokini 50–60 foizgacha cheklab qo‘yadi</a:t>
            </a:r>
            <a:endParaRPr lang="ru-RU" sz="2400" dirty="0">
              <a:latin typeface="Cambria" panose="02040503050406030204" pitchFamily="18" charset="0"/>
              <a:ea typeface="Cambria" panose="02040503050406030204" pitchFamily="18" charset="0"/>
            </a:endParaRPr>
          </a:p>
        </p:txBody>
      </p:sp>
      <p:pic>
        <p:nvPicPr>
          <p:cNvPr id="1026" name="Picture 2" descr="In the Know (April 2024) – Guide to Rideshares and Public Transport Safety  for People with Disabilities – The Compa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059" y="4788867"/>
            <a:ext cx="5484041" cy="2069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3588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solidFill>
                  <a:srgbClr val="7E0000"/>
                </a:solidFill>
                <a:latin typeface="Cambria" panose="02040503050406030204" pitchFamily="18" charset="0"/>
                <a:ea typeface="Cambria" panose="02040503050406030204" pitchFamily="18" charset="0"/>
              </a:rPr>
              <a:t>Transport </a:t>
            </a:r>
            <a:r>
              <a:rPr lang="en-US" b="1" dirty="0" err="1">
                <a:solidFill>
                  <a:srgbClr val="7E0000"/>
                </a:solidFill>
                <a:latin typeface="Cambria" panose="02040503050406030204" pitchFamily="18" charset="0"/>
                <a:ea typeface="Cambria" panose="02040503050406030204" pitchFamily="18" charset="0"/>
              </a:rPr>
              <a:t>to‘siqlari</a:t>
            </a:r>
            <a:endParaRPr lang="ru-RU" dirty="0">
              <a:solidFill>
                <a:srgbClr val="7E0000"/>
              </a:solidFill>
              <a:latin typeface="Cambria" panose="02040503050406030204" pitchFamily="18" charset="0"/>
              <a:ea typeface="Cambria" panose="02040503050406030204" pitchFamily="18" charset="0"/>
            </a:endParaRPr>
          </a:p>
        </p:txBody>
      </p:sp>
      <p:pic>
        <p:nvPicPr>
          <p:cNvPr id="4" name="Рисунок 3"/>
          <p:cNvPicPr>
            <a:picLocks noChangeAspect="1"/>
          </p:cNvPicPr>
          <p:nvPr/>
        </p:nvPicPr>
        <p:blipFill>
          <a:blip r:embed="rId2"/>
          <a:stretch>
            <a:fillRect/>
          </a:stretch>
        </p:blipFill>
        <p:spPr>
          <a:xfrm>
            <a:off x="4737100" y="2288352"/>
            <a:ext cx="7454900" cy="4445000"/>
          </a:xfrm>
          <a:prstGeom prst="rect">
            <a:avLst/>
          </a:prstGeom>
          <a:ln>
            <a:noFill/>
          </a:ln>
          <a:effectLst>
            <a:softEdge rad="112500"/>
          </a:effectLst>
        </p:spPr>
      </p:pic>
      <p:sp>
        <p:nvSpPr>
          <p:cNvPr id="5" name="Прямоугольник 4"/>
          <p:cNvSpPr/>
          <p:nvPr/>
        </p:nvSpPr>
        <p:spPr>
          <a:xfrm>
            <a:off x="139700" y="2527638"/>
            <a:ext cx="4508500" cy="3785652"/>
          </a:xfrm>
          <a:prstGeom prst="rect">
            <a:avLst/>
          </a:prstGeom>
        </p:spPr>
        <p:txBody>
          <a:bodyPr wrap="square">
            <a:spAutoFit/>
          </a:bodyPr>
          <a:lstStyle/>
          <a:p>
            <a:pPr algn="just"/>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Transportdagi</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asosiy</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to‘siqlar</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sifatida</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autobuslar</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va</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metro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eshiklarining</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aravachalar</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uchun</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mos</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emasligini</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past polka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ega</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jamoat</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transporti</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yo‘qligini</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haydovchilar</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va</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xizmat</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ko‘rsatuvchi</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xodimlarda</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maxsus</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tayyorgarlikning</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yo‘qligini</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transport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bekatlaridagi</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e’lonlar</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ko‘zi</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ojiz</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yoki</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kar</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shaxslar</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uchun</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mos</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emasligini</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maxsus</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transport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xizmatlarining</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yetishmasligini</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ko‘rsatish</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000" b="1" dirty="0" err="1" smtClean="0">
                <a:effectLst/>
                <a:latin typeface="Cambria" panose="02040503050406030204" pitchFamily="18" charset="0"/>
                <a:ea typeface="Calibri" panose="020F0502020204030204" pitchFamily="34" charset="0"/>
                <a:cs typeface="Times New Roman" panose="02020603050405020304" pitchFamily="18" charset="0"/>
              </a:rPr>
              <a:t>mumkin</a:t>
            </a:r>
            <a:r>
              <a:rPr lang="en-US" sz="2000" b="1" dirty="0" smtClean="0">
                <a:effectLst/>
                <a:latin typeface="Cambria" panose="02040503050406030204" pitchFamily="18" charset="0"/>
                <a:ea typeface="Calibri" panose="020F0502020204030204" pitchFamily="34" charset="0"/>
                <a:cs typeface="Times New Roman" panose="02020603050405020304" pitchFamily="18" charset="0"/>
              </a:rPr>
              <a:t>.</a:t>
            </a:r>
            <a:endParaRPr lang="ru-RU" sz="2000" b="1" dirty="0"/>
          </a:p>
        </p:txBody>
      </p:sp>
    </p:spTree>
    <p:extLst>
      <p:ext uri="{BB962C8B-B14F-4D97-AF65-F5344CB8AC3E}">
        <p14:creationId xmlns:p14="http://schemas.microsoft.com/office/powerpoint/2010/main" val="39795152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err="1" smtClean="0">
                <a:solidFill>
                  <a:srgbClr val="7E0000"/>
                </a:solidFill>
                <a:latin typeface="Cambria" panose="02040503050406030204" pitchFamily="18" charset="0"/>
                <a:ea typeface="Cambria" panose="02040503050406030204" pitchFamily="18" charset="0"/>
              </a:rPr>
              <a:t>Axborot</a:t>
            </a:r>
            <a:r>
              <a:rPr lang="en-US" b="1" dirty="0" smtClean="0">
                <a:solidFill>
                  <a:srgbClr val="7E0000"/>
                </a:solidFill>
                <a:latin typeface="Cambria" panose="02040503050406030204" pitchFamily="18" charset="0"/>
                <a:ea typeface="Cambria" panose="02040503050406030204" pitchFamily="18" charset="0"/>
              </a:rPr>
              <a:t> </a:t>
            </a:r>
            <a:r>
              <a:rPr lang="en-US" b="1" dirty="0" err="1" smtClean="0">
                <a:solidFill>
                  <a:srgbClr val="7E0000"/>
                </a:solidFill>
                <a:latin typeface="Cambria" panose="02040503050406030204" pitchFamily="18" charset="0"/>
                <a:ea typeface="Cambria" panose="02040503050406030204" pitchFamily="18" charset="0"/>
              </a:rPr>
              <a:t>va</a:t>
            </a:r>
            <a:r>
              <a:rPr lang="en-US" b="1" dirty="0" smtClean="0">
                <a:solidFill>
                  <a:srgbClr val="7E0000"/>
                </a:solidFill>
                <a:latin typeface="Cambria" panose="02040503050406030204" pitchFamily="18" charset="0"/>
                <a:ea typeface="Cambria" panose="02040503050406030204" pitchFamily="18" charset="0"/>
              </a:rPr>
              <a:t> </a:t>
            </a:r>
            <a:r>
              <a:rPr lang="en-US" b="1" dirty="0" err="1" smtClean="0">
                <a:solidFill>
                  <a:srgbClr val="7E0000"/>
                </a:solidFill>
                <a:latin typeface="Cambria" panose="02040503050406030204" pitchFamily="18" charset="0"/>
                <a:ea typeface="Cambria" panose="02040503050406030204" pitchFamily="18" charset="0"/>
              </a:rPr>
              <a:t>kommunikatsiya</a:t>
            </a:r>
            <a:r>
              <a:rPr lang="en-US" b="1" dirty="0" smtClean="0">
                <a:solidFill>
                  <a:srgbClr val="7E0000"/>
                </a:solidFill>
                <a:latin typeface="Cambria" panose="02040503050406030204" pitchFamily="18" charset="0"/>
                <a:ea typeface="Cambria" panose="02040503050406030204" pitchFamily="18" charset="0"/>
              </a:rPr>
              <a:t> </a:t>
            </a:r>
            <a:r>
              <a:rPr lang="en-US" b="1" dirty="0" err="1" smtClean="0">
                <a:solidFill>
                  <a:srgbClr val="7E0000"/>
                </a:solidFill>
                <a:latin typeface="Cambria" panose="02040503050406030204" pitchFamily="18" charset="0"/>
                <a:ea typeface="Cambria" panose="02040503050406030204" pitchFamily="18" charset="0"/>
              </a:rPr>
              <a:t>to‘siqlari</a:t>
            </a:r>
            <a:r>
              <a:rPr lang="ru-RU" b="1" dirty="0" smtClean="0">
                <a:solidFill>
                  <a:srgbClr val="7E0000"/>
                </a:solidFill>
                <a:latin typeface="Cambria" panose="02040503050406030204" pitchFamily="18" charset="0"/>
                <a:ea typeface="Cambria" panose="02040503050406030204" pitchFamily="18" charset="0"/>
              </a:rPr>
              <a:t/>
            </a:r>
            <a:br>
              <a:rPr lang="ru-RU" b="1" dirty="0" smtClean="0">
                <a:solidFill>
                  <a:srgbClr val="7E0000"/>
                </a:solidFill>
                <a:latin typeface="Cambria" panose="02040503050406030204" pitchFamily="18" charset="0"/>
                <a:ea typeface="Cambria" panose="02040503050406030204" pitchFamily="18" charset="0"/>
              </a:rPr>
            </a:br>
            <a:endParaRPr lang="ru-RU" dirty="0">
              <a:solidFill>
                <a:srgbClr val="7E0000"/>
              </a:solidFill>
            </a:endParaRPr>
          </a:p>
        </p:txBody>
      </p:sp>
      <p:sp>
        <p:nvSpPr>
          <p:cNvPr id="4" name="Прямоугольник 3"/>
          <p:cNvSpPr/>
          <p:nvPr/>
        </p:nvSpPr>
        <p:spPr>
          <a:xfrm>
            <a:off x="5854700" y="2172038"/>
            <a:ext cx="6172200" cy="3785652"/>
          </a:xfrm>
          <a:prstGeom prst="rect">
            <a:avLst/>
          </a:prstGeom>
        </p:spPr>
        <p:txBody>
          <a:bodyPr wrap="square">
            <a:spAutoFit/>
          </a:bodyPr>
          <a:lstStyle/>
          <a:p>
            <a:pPr algn="just"/>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Axborot</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to‘siqlari</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sifatida</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matnlar</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risolalar</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hujjatlarning</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Brail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yoki</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audio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formatda</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mavjud</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emasligi</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Davlat</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xizmatlari</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portallarining</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ekran</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o‘quvchi</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dasturlarga</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mos</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kelmasligi</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Televizion</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dasturlar</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subtitrlarsiz</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efirga</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uzatilishi</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Kar</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shaxslar</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uchun</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imo-ishora</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tarjimonlarining</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yetishmasligi</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Internet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xizmatlarida</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alternatv</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matn</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(alt-text)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yo‘qligi</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kabilarni</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qayd</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etish</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 </a:t>
            </a:r>
            <a:r>
              <a:rPr lang="en-US" sz="2400" b="1" dirty="0" err="1" smtClean="0">
                <a:effectLst/>
                <a:latin typeface="Cambria" panose="02040503050406030204" pitchFamily="18" charset="0"/>
                <a:ea typeface="Calibri" panose="020F0502020204030204" pitchFamily="34" charset="0"/>
                <a:cs typeface="Times New Roman" panose="02020603050405020304" pitchFamily="18" charset="0"/>
              </a:rPr>
              <a:t>mumkin</a:t>
            </a:r>
            <a:r>
              <a:rPr lang="en-US" sz="2400" b="1" dirty="0" smtClean="0">
                <a:effectLst/>
                <a:latin typeface="Cambria" panose="02040503050406030204" pitchFamily="18" charset="0"/>
                <a:ea typeface="Calibri" panose="020F0502020204030204" pitchFamily="34" charset="0"/>
                <a:cs typeface="Times New Roman" panose="02020603050405020304" pitchFamily="18" charset="0"/>
              </a:rPr>
              <a:t>.</a:t>
            </a:r>
            <a:endParaRPr lang="ru-RU" sz="2400" b="1" dirty="0"/>
          </a:p>
        </p:txBody>
      </p:sp>
      <p:pic>
        <p:nvPicPr>
          <p:cNvPr id="5" name="Рисунок 4"/>
          <p:cNvPicPr>
            <a:picLocks noChangeAspect="1"/>
          </p:cNvPicPr>
          <p:nvPr/>
        </p:nvPicPr>
        <p:blipFill rotWithShape="1">
          <a:blip r:embed="rId2"/>
          <a:srcRect l="5754" r="1984"/>
          <a:stretch/>
        </p:blipFill>
        <p:spPr>
          <a:xfrm>
            <a:off x="50800" y="2172038"/>
            <a:ext cx="5359400" cy="3600450"/>
          </a:xfrm>
          <a:prstGeom prst="rect">
            <a:avLst/>
          </a:prstGeom>
        </p:spPr>
      </p:pic>
    </p:spTree>
    <p:extLst>
      <p:ext uri="{BB962C8B-B14F-4D97-AF65-F5344CB8AC3E}">
        <p14:creationId xmlns:p14="http://schemas.microsoft.com/office/powerpoint/2010/main" val="29976142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stretch>
            <a:fillRect/>
          </a:stretch>
        </p:blipFill>
        <p:spPr>
          <a:xfrm>
            <a:off x="0" y="0"/>
            <a:ext cx="12192000" cy="7011374"/>
          </a:xfrm>
          <a:prstGeom prst="rect">
            <a:avLst/>
          </a:prstGeom>
        </p:spPr>
      </p:pic>
    </p:spTree>
    <p:extLst>
      <p:ext uri="{BB962C8B-B14F-4D97-AF65-F5344CB8AC3E}">
        <p14:creationId xmlns:p14="http://schemas.microsoft.com/office/powerpoint/2010/main" val="89520183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1141</TotalTime>
  <Words>313</Words>
  <Application>Microsoft Office PowerPoint</Application>
  <PresentationFormat>Широкоэкранный</PresentationFormat>
  <Paragraphs>39</Paragraphs>
  <Slides>12</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Calibri Light</vt:lpstr>
      <vt:lpstr>Cambria</vt:lpstr>
      <vt:lpstr>Times New Roman</vt:lpstr>
      <vt:lpstr>Тема Office</vt:lpstr>
      <vt:lpstr>1-MODUL.  NOGIRONLIK TUSHUNCHASI VA UNING TURLARI</vt:lpstr>
      <vt:lpstr>Modul doirasidagi asosiy masalalar</vt:lpstr>
      <vt:lpstr>Nogironlik tushunchasi</vt:lpstr>
      <vt:lpstr>Nogironlik – tibbiy tushuncha</vt:lpstr>
      <vt:lpstr>Nogironlik – huquqiy tushuncha</vt:lpstr>
      <vt:lpstr>Презентация PowerPoint</vt:lpstr>
      <vt:lpstr>Nogironlikning turlari va uning o‘ziga xos jihatlari</vt:lpstr>
      <vt:lpstr>Nogironligi bo‘lgan shaxslar uchun jamiyat hayotidagi mavjud to‘siqlar</vt:lpstr>
      <vt:lpstr>Arxitektura va jismoniy muhitdagi to‘siqlar</vt:lpstr>
      <vt:lpstr>Transport to‘siqlari</vt:lpstr>
      <vt:lpstr>Axborot va kommunikatsiya to‘siqlari </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1-MODUL.  NOGIRONLIK TUSHUNCHASI VA UNING TURLARI</dc:title>
  <dc:creator>Dell</dc:creator>
  <cp:lastModifiedBy>Dell</cp:lastModifiedBy>
  <cp:revision>11</cp:revision>
  <dcterms:created xsi:type="dcterms:W3CDTF">2025-11-15T13:09:39Z</dcterms:created>
  <dcterms:modified xsi:type="dcterms:W3CDTF">2025-11-16T08:11:08Z</dcterms:modified>
</cp:coreProperties>
</file>